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3" r:id="rId3"/>
    <p:sldId id="268" r:id="rId4"/>
    <p:sldId id="298" r:id="rId5"/>
    <p:sldId id="303" r:id="rId6"/>
    <p:sldId id="299" r:id="rId7"/>
    <p:sldId id="300" r:id="rId8"/>
    <p:sldId id="301" r:id="rId9"/>
    <p:sldId id="302" r:id="rId10"/>
    <p:sldId id="296" r:id="rId11"/>
    <p:sldId id="29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58D"/>
    <a:srgbClr val="D8E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71551" autoAdjust="0"/>
  </p:normalViewPr>
  <p:slideViewPr>
    <p:cSldViewPr snapToGrid="0" snapToObjects="1">
      <p:cViewPr>
        <p:scale>
          <a:sx n="52" d="100"/>
          <a:sy n="52" d="100"/>
        </p:scale>
        <p:origin x="-201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3734-FA2A-4300-A87B-605B9729B104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5501-7786-43D8-9657-F23498A33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1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a user interface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Providing a platform for applications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Memory management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File/disk management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501-7786-43D8-9657-F23498A339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3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</a:t>
            </a:r>
            <a:r>
              <a:rPr lang="en-GB" baseline="0" dirty="0" smtClean="0"/>
              <a:t> this is written in pseudo code and therefore the array is starting with position 1, in many coding languages including Python arrays start at position 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501-7786-43D8-9657-F23498A339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4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501-7786-43D8-9657-F23498A339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1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This 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501-7786-43D8-9657-F23498A339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1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This 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501-7786-43D8-9657-F23498A339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1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8517" y="6350772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 smtClean="0"/>
              <a:t>Computing and 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944819"/>
            <a:ext cx="8228014" cy="41883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" y="5898508"/>
            <a:ext cx="935667" cy="9356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76892" y="5407777"/>
            <a:ext cx="17607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Keywords</a:t>
            </a:r>
            <a:endParaRPr lang="en-US" sz="2000" b="1" cap="all" spc="0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</a:defRPr>
            </a:lvl1pPr>
          </a:lstStyle>
          <a:p>
            <a:fld id="{679BC7E7-EA8E-4DA7-915E-CC098D9BADCB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Monac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rgbClr val="0000FF"/>
        </a:buClr>
        <a:buSzPct val="90000"/>
        <a:buFont typeface="Wingdings" charset="2"/>
        <a:buChar char="S"/>
        <a:defRPr sz="2200" kern="1200" baseline="0">
          <a:solidFill>
            <a:schemeClr val="tx1">
              <a:lumMod val="65000"/>
              <a:lumOff val="35000"/>
            </a:schemeClr>
          </a:solidFill>
          <a:latin typeface="Monaco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rgbClr val="0000FF"/>
        </a:buClr>
        <a:buSzPct val="90000"/>
        <a:buFont typeface="Wingdings" charset="2"/>
        <a:buChar char="S"/>
        <a:defRPr sz="2000" kern="1200" baseline="0">
          <a:solidFill>
            <a:schemeClr val="tx1">
              <a:lumMod val="65000"/>
              <a:lumOff val="35000"/>
            </a:schemeClr>
          </a:solidFill>
          <a:latin typeface="Monaco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rgbClr val="0000FF"/>
        </a:buClr>
        <a:buSzPct val="90000"/>
        <a:buFont typeface="Wingdings" charset="2"/>
        <a:buChar char="S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rgbClr val="0000FF"/>
        </a:buClr>
        <a:buSzPct val="90000"/>
        <a:buFont typeface="Wingdings" charset="2"/>
        <a:buChar char="S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rgbClr val="0000FF"/>
        </a:buClr>
        <a:buSzPct val="90000"/>
        <a:buFont typeface="Wingdings" charset="2"/>
        <a:buChar char="S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794113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14816" y="1980533"/>
            <a:ext cx="7205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Can you think of 2 purposes of the operating system?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5265682"/>
            <a:ext cx="3121572" cy="159231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8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592" y="105764"/>
            <a:ext cx="88331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cambridgegcsecomputing.org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18000" r="74800" b="52000"/>
          <a:stretch/>
        </p:blipFill>
        <p:spPr bwMode="auto">
          <a:xfrm>
            <a:off x="731520" y="1271016"/>
            <a:ext cx="232257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6485" r="35600" b="59240"/>
          <a:stretch/>
        </p:blipFill>
        <p:spPr bwMode="auto">
          <a:xfrm>
            <a:off x="3383280" y="1325880"/>
            <a:ext cx="4956048" cy="18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157216" y="3218688"/>
            <a:ext cx="3840480" cy="393192"/>
          </a:xfrm>
          <a:prstGeom prst="wedgeRectCallout">
            <a:avLst>
              <a:gd name="adj1" fmla="val -59209"/>
              <a:gd name="adj2" fmla="val -211919"/>
            </a:avLst>
          </a:prstGeom>
          <a:solidFill>
            <a:schemeClr val="bg1"/>
          </a:solidFill>
          <a:scene3d>
            <a:camera prst="orthographicFront"/>
            <a:lightRig rig="morning" dir="tl"/>
          </a:scene3d>
          <a:sp3d prstMaterial="soft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10aSURFIR@arkwilliamparker.org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" y="3767328"/>
            <a:ext cx="7607808" cy="267004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morning" dir="tl"/>
          </a:scene3d>
          <a:sp3d prstMaterial="soft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Start by selecting COURSE from the tabs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We have covered the following sections: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Computing Hardware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Representation of data in computer systems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Programming (apart from the section on machine code)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592" y="105764"/>
            <a:ext cx="88331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cambridgegcsecomputing.org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31920" r="39400" b="23920"/>
          <a:stretch/>
        </p:blipFill>
        <p:spPr bwMode="auto">
          <a:xfrm>
            <a:off x="274320" y="1097280"/>
            <a:ext cx="4480560" cy="336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26840" r="31100" b="38840"/>
          <a:stretch/>
        </p:blipFill>
        <p:spPr bwMode="auto">
          <a:xfrm>
            <a:off x="3419856" y="4023360"/>
            <a:ext cx="5577840" cy="261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1184" y="1097280"/>
            <a:ext cx="4096512" cy="2743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morning" dir="tl"/>
          </a:scene3d>
          <a:sp3d prstMaterial="soft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Once you have identified the relevant section, find the video(s) you need to watch – complete the test section after each video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" y="4645152"/>
            <a:ext cx="2962656" cy="199339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morning" dir="tl"/>
          </a:scene3d>
          <a:sp3d prstMaterial="soft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If you complete any on the worksheets print them off and bring them to me for marking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334" y="105764"/>
            <a:ext cx="758704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Learning </a:t>
            </a:r>
            <a:r>
              <a:rPr lang="en-US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outcomes</a:t>
            </a:r>
            <a:endParaRPr lang="en-US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63212"/>
              </p:ext>
            </p:extLst>
          </p:nvPr>
        </p:nvGraphicFramePr>
        <p:xfrm>
          <a:off x="477673" y="2288309"/>
          <a:ext cx="8461610" cy="432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892"/>
                <a:gridCol w="6390718"/>
              </a:tblGrid>
              <a:tr h="146568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ALL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an improvement in your understanding through the completion of tests after watching each video.</a:t>
                      </a:r>
                    </a:p>
                    <a:p>
                      <a:pPr algn="ctr"/>
                      <a:endParaRPr lang="en-GB" sz="1800" b="1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8E5CC"/>
                    </a:solidFill>
                  </a:tcPr>
                </a:tc>
              </a:tr>
              <a:tr h="153678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Calibri" pitchFamily="34" charset="0"/>
                          <a:cs typeface="Calibri" pitchFamily="34" charset="0"/>
                        </a:rPr>
                        <a:t>MOST</a:t>
                      </a:r>
                      <a:endParaRPr lang="en-GB" sz="3200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GB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(B)</a:t>
                      </a:r>
                      <a:endParaRPr lang="en-GB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back over the end of term exam papers and identify where you went wrong – using the videos and tests to assist you</a:t>
                      </a:r>
                      <a:endParaRPr lang="en-GB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132182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Calibri" pitchFamily="34" charset="0"/>
                          <a:cs typeface="Calibri" pitchFamily="34" charset="0"/>
                        </a:rPr>
                        <a:t>SOME</a:t>
                      </a:r>
                    </a:p>
                    <a:p>
                      <a:pPr algn="ctr"/>
                      <a:r>
                        <a:rPr lang="en-GB" sz="1800" b="1" dirty="0" smtClean="0">
                          <a:latin typeface="Calibri" pitchFamily="34" charset="0"/>
                          <a:cs typeface="Calibri" pitchFamily="34" charset="0"/>
                        </a:rPr>
                        <a:t>(A)</a:t>
                      </a:r>
                      <a:endParaRPr lang="en-GB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Write full answers for questions that you previously got part marks on – using the videos and tests to assist you</a:t>
                      </a:r>
                      <a:endParaRPr lang="en-GB" b="1" dirty="0"/>
                    </a:p>
                  </a:txBody>
                  <a:tcPr anchor="ctr">
                    <a:solidFill>
                      <a:srgbClr val="D8E5C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240" y="882100"/>
            <a:ext cx="89392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</a:rPr>
              <a:t>By the end of this lesson you will </a:t>
            </a:r>
            <a:r>
              <a:rPr lang="en-GB" sz="4400" dirty="0" smtClean="0">
                <a:solidFill>
                  <a:srgbClr val="FFFF00"/>
                </a:solidFill>
              </a:rPr>
              <a:t>be able to ....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3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9" y="15134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Prepare for the mid term exam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334" y="105764"/>
            <a:ext cx="758704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Learning </a:t>
            </a:r>
            <a:r>
              <a:rPr lang="en-US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AIM</a:t>
            </a:r>
            <a:endParaRPr lang="en-US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9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9" y="1513449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 smtClean="0">
                <a:solidFill>
                  <a:srgbClr val="FFFF00"/>
                </a:solidFill>
              </a:rPr>
              <a:t>Identify three areas that you need to revise for the exam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smtClean="0">
                <a:solidFill>
                  <a:srgbClr val="FFFF00"/>
                </a:solidFill>
              </a:rPr>
              <a:t>Watch revision videos for the areas you have identified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smtClean="0">
                <a:solidFill>
                  <a:srgbClr val="FFFF00"/>
                </a:solidFill>
              </a:rPr>
              <a:t>Complete the tests after each video to test your understanding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334" y="105764"/>
            <a:ext cx="758704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Learning </a:t>
            </a:r>
            <a:r>
              <a:rPr lang="en-US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objectives</a:t>
            </a:r>
            <a:endParaRPr lang="en-US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8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9" y="1934073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Link to LMC</a:t>
            </a:r>
          </a:p>
          <a:p>
            <a:r>
              <a:rPr lang="en-GB" sz="4000" b="1" dirty="0" smtClean="0">
                <a:solidFill>
                  <a:srgbClr val="FFFF00"/>
                </a:solidFill>
              </a:rPr>
              <a:t>Operator code (op code)</a:t>
            </a:r>
          </a:p>
          <a:p>
            <a:r>
              <a:rPr lang="en-GB" sz="4000" b="1" dirty="0" smtClean="0">
                <a:solidFill>
                  <a:srgbClr val="FFFF00"/>
                </a:solidFill>
              </a:rPr>
              <a:t> - the instruction </a:t>
            </a:r>
          </a:p>
          <a:p>
            <a:r>
              <a:rPr lang="en-GB" sz="4000" b="1" dirty="0" smtClean="0">
                <a:solidFill>
                  <a:srgbClr val="FFFF00"/>
                </a:solidFill>
              </a:rPr>
              <a:t> (from given instruction set)</a:t>
            </a:r>
            <a:endParaRPr lang="en-GB" sz="4000" b="1" dirty="0">
              <a:solidFill>
                <a:srgbClr val="FFFF00"/>
              </a:solidFill>
            </a:endParaRPr>
          </a:p>
          <a:p>
            <a:r>
              <a:rPr lang="en-GB" sz="4000" b="1" dirty="0" smtClean="0">
                <a:solidFill>
                  <a:srgbClr val="FFFF00"/>
                </a:solidFill>
              </a:rPr>
              <a:t>Operand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 </a:t>
            </a:r>
            <a:r>
              <a:rPr lang="en-GB" sz="4000" b="1" dirty="0" smtClean="0">
                <a:solidFill>
                  <a:srgbClr val="FFFF00"/>
                </a:solidFill>
              </a:rPr>
              <a:t>- the data to be operated on</a:t>
            </a:r>
          </a:p>
          <a:p>
            <a:endParaRPr lang="en-GB" sz="4000" b="1" dirty="0">
              <a:solidFill>
                <a:srgbClr val="FFFF00"/>
              </a:solidFill>
            </a:endParaRPr>
          </a:p>
          <a:p>
            <a:r>
              <a:rPr lang="en-GB" sz="4000" b="1" dirty="0" smtClean="0"/>
              <a:t>Both stored as bit patterns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704334" y="105764"/>
            <a:ext cx="758704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Instructions stored as binary</a:t>
            </a:r>
            <a:endParaRPr lang="en-US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4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1"/>
          <p:cNvSpPr/>
          <p:nvPr/>
        </p:nvSpPr>
        <p:spPr>
          <a:xfrm>
            <a:off x="1950372" y="885825"/>
            <a:ext cx="21304" cy="800101"/>
          </a:xfrm>
          <a:custGeom>
            <a:avLst/>
            <a:gdLst/>
            <a:ahLst/>
            <a:cxnLst/>
            <a:rect l="0" t="0" r="0" b="0"/>
            <a:pathLst>
              <a:path w="21304" h="800101">
                <a:moveTo>
                  <a:pt x="14159" y="0"/>
                </a:moveTo>
                <a:lnTo>
                  <a:pt x="20310" y="0"/>
                </a:lnTo>
                <a:lnTo>
                  <a:pt x="14763" y="19461"/>
                </a:lnTo>
                <a:lnTo>
                  <a:pt x="14239" y="52226"/>
                </a:lnTo>
                <a:lnTo>
                  <a:pt x="14195" y="77716"/>
                </a:lnTo>
                <a:lnTo>
                  <a:pt x="13381" y="106772"/>
                </a:lnTo>
                <a:lnTo>
                  <a:pt x="10374" y="135560"/>
                </a:lnTo>
                <a:lnTo>
                  <a:pt x="8508" y="164230"/>
                </a:lnTo>
                <a:lnTo>
                  <a:pt x="6885" y="191260"/>
                </a:lnTo>
                <a:lnTo>
                  <a:pt x="3096" y="223534"/>
                </a:lnTo>
                <a:lnTo>
                  <a:pt x="6006" y="258291"/>
                </a:lnTo>
                <a:lnTo>
                  <a:pt x="6716" y="286081"/>
                </a:lnTo>
                <a:lnTo>
                  <a:pt x="3164" y="320123"/>
                </a:lnTo>
                <a:lnTo>
                  <a:pt x="522" y="354687"/>
                </a:lnTo>
                <a:lnTo>
                  <a:pt x="0" y="387385"/>
                </a:lnTo>
                <a:lnTo>
                  <a:pt x="2026" y="414818"/>
                </a:lnTo>
                <a:lnTo>
                  <a:pt x="5537" y="449405"/>
                </a:lnTo>
                <a:lnTo>
                  <a:pt x="6359" y="478342"/>
                </a:lnTo>
                <a:lnTo>
                  <a:pt x="6723" y="507078"/>
                </a:lnTo>
                <a:lnTo>
                  <a:pt x="10721" y="542446"/>
                </a:lnTo>
                <a:lnTo>
                  <a:pt x="13480" y="577932"/>
                </a:lnTo>
                <a:lnTo>
                  <a:pt x="13958" y="607713"/>
                </a:lnTo>
                <a:lnTo>
                  <a:pt x="14070" y="635484"/>
                </a:lnTo>
                <a:lnTo>
                  <a:pt x="16236" y="664231"/>
                </a:lnTo>
                <a:lnTo>
                  <a:pt x="19051" y="692883"/>
                </a:lnTo>
                <a:lnTo>
                  <a:pt x="20302" y="721492"/>
                </a:lnTo>
                <a:lnTo>
                  <a:pt x="21007" y="756788"/>
                </a:lnTo>
                <a:lnTo>
                  <a:pt x="21244" y="789075"/>
                </a:lnTo>
                <a:lnTo>
                  <a:pt x="21303" y="800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MARTInkShape-2"/>
          <p:cNvSpPr/>
          <p:nvPr/>
        </p:nvSpPr>
        <p:spPr>
          <a:xfrm>
            <a:off x="385763" y="6729413"/>
            <a:ext cx="7144" cy="28576"/>
          </a:xfrm>
          <a:custGeom>
            <a:avLst/>
            <a:gdLst/>
            <a:ahLst/>
            <a:cxnLst/>
            <a:rect l="0" t="0" r="0" b="0"/>
            <a:pathLst>
              <a:path w="7144" h="28576">
                <a:moveTo>
                  <a:pt x="7143" y="28575"/>
                </a:moveTo>
                <a:lnTo>
                  <a:pt x="0" y="28575"/>
                </a:lnTo>
                <a:lnTo>
                  <a:pt x="0" y="17664"/>
                </a:lnTo>
                <a:lnTo>
                  <a:pt x="714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SMARTInkShape-Group3"/>
          <p:cNvGrpSpPr/>
          <p:nvPr/>
        </p:nvGrpSpPr>
        <p:grpSpPr>
          <a:xfrm>
            <a:off x="1971969" y="864394"/>
            <a:ext cx="1626533" cy="902262"/>
            <a:chOff x="1971969" y="864394"/>
            <a:chExt cx="1626533" cy="902262"/>
          </a:xfrm>
        </p:grpSpPr>
        <p:sp>
          <p:nvSpPr>
            <p:cNvPr id="4" name="SMARTInkShape-3"/>
            <p:cNvSpPr/>
            <p:nvPr/>
          </p:nvSpPr>
          <p:spPr>
            <a:xfrm>
              <a:off x="1971969" y="1278731"/>
              <a:ext cx="406901" cy="19914"/>
            </a:xfrm>
            <a:custGeom>
              <a:avLst/>
              <a:gdLst/>
              <a:ahLst/>
              <a:cxnLst/>
              <a:rect l="0" t="0" r="0" b="0"/>
              <a:pathLst>
                <a:path w="406901" h="19914">
                  <a:moveTo>
                    <a:pt x="6850" y="0"/>
                  </a:moveTo>
                  <a:lnTo>
                    <a:pt x="699" y="0"/>
                  </a:lnTo>
                  <a:lnTo>
                    <a:pt x="368" y="794"/>
                  </a:lnTo>
                  <a:lnTo>
                    <a:pt x="0" y="3793"/>
                  </a:lnTo>
                  <a:lnTo>
                    <a:pt x="1490" y="4910"/>
                  </a:lnTo>
                  <a:lnTo>
                    <a:pt x="37091" y="13208"/>
                  </a:lnTo>
                  <a:lnTo>
                    <a:pt x="70826" y="18984"/>
                  </a:lnTo>
                  <a:lnTo>
                    <a:pt x="103417" y="19913"/>
                  </a:lnTo>
                  <a:lnTo>
                    <a:pt x="138209" y="16307"/>
                  </a:lnTo>
                  <a:lnTo>
                    <a:pt x="173653" y="14886"/>
                  </a:lnTo>
                  <a:lnTo>
                    <a:pt x="209290" y="14465"/>
                  </a:lnTo>
                  <a:lnTo>
                    <a:pt x="244985" y="14340"/>
                  </a:lnTo>
                  <a:lnTo>
                    <a:pt x="279903" y="13510"/>
                  </a:lnTo>
                  <a:lnTo>
                    <a:pt x="309916" y="9383"/>
                  </a:lnTo>
                  <a:lnTo>
                    <a:pt x="343910" y="7586"/>
                  </a:lnTo>
                  <a:lnTo>
                    <a:pt x="373379" y="7231"/>
                  </a:lnTo>
                  <a:lnTo>
                    <a:pt x="40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MARTInkShape-4"/>
            <p:cNvSpPr/>
            <p:nvPr/>
          </p:nvSpPr>
          <p:spPr>
            <a:xfrm>
              <a:off x="2371725" y="864394"/>
              <a:ext cx="78582" cy="807245"/>
            </a:xfrm>
            <a:custGeom>
              <a:avLst/>
              <a:gdLst/>
              <a:ahLst/>
              <a:cxnLst/>
              <a:rect l="0" t="0" r="0" b="0"/>
              <a:pathLst>
                <a:path w="78582" h="807245">
                  <a:moveTo>
                    <a:pt x="0" y="0"/>
                  </a:moveTo>
                  <a:lnTo>
                    <a:pt x="0" y="35317"/>
                  </a:lnTo>
                  <a:lnTo>
                    <a:pt x="794" y="61734"/>
                  </a:lnTo>
                  <a:lnTo>
                    <a:pt x="3792" y="94641"/>
                  </a:lnTo>
                  <a:lnTo>
                    <a:pt x="4910" y="112307"/>
                  </a:lnTo>
                  <a:lnTo>
                    <a:pt x="5654" y="130433"/>
                  </a:lnTo>
                  <a:lnTo>
                    <a:pt x="6151" y="148868"/>
                  </a:lnTo>
                  <a:lnTo>
                    <a:pt x="7276" y="169095"/>
                  </a:lnTo>
                  <a:lnTo>
                    <a:pt x="8819" y="190518"/>
                  </a:lnTo>
                  <a:lnTo>
                    <a:pt x="10642" y="212737"/>
                  </a:lnTo>
                  <a:lnTo>
                    <a:pt x="11857" y="236281"/>
                  </a:lnTo>
                  <a:lnTo>
                    <a:pt x="12667" y="260708"/>
                  </a:lnTo>
                  <a:lnTo>
                    <a:pt x="13207" y="285724"/>
                  </a:lnTo>
                  <a:lnTo>
                    <a:pt x="14361" y="311133"/>
                  </a:lnTo>
                  <a:lnTo>
                    <a:pt x="15924" y="336803"/>
                  </a:lnTo>
                  <a:lnTo>
                    <a:pt x="17760" y="362648"/>
                  </a:lnTo>
                  <a:lnTo>
                    <a:pt x="18984" y="388609"/>
                  </a:lnTo>
                  <a:lnTo>
                    <a:pt x="19800" y="414647"/>
                  </a:lnTo>
                  <a:lnTo>
                    <a:pt x="20344" y="440738"/>
                  </a:lnTo>
                  <a:lnTo>
                    <a:pt x="21500" y="466863"/>
                  </a:lnTo>
                  <a:lnTo>
                    <a:pt x="23064" y="493010"/>
                  </a:lnTo>
                  <a:lnTo>
                    <a:pt x="24901" y="519173"/>
                  </a:lnTo>
                  <a:lnTo>
                    <a:pt x="27713" y="544553"/>
                  </a:lnTo>
                  <a:lnTo>
                    <a:pt x="31176" y="569410"/>
                  </a:lnTo>
                  <a:lnTo>
                    <a:pt x="35071" y="593919"/>
                  </a:lnTo>
                  <a:lnTo>
                    <a:pt x="38462" y="617402"/>
                  </a:lnTo>
                  <a:lnTo>
                    <a:pt x="41516" y="640202"/>
                  </a:lnTo>
                  <a:lnTo>
                    <a:pt x="44347" y="662545"/>
                  </a:lnTo>
                  <a:lnTo>
                    <a:pt x="47027" y="682996"/>
                  </a:lnTo>
                  <a:lnTo>
                    <a:pt x="49607" y="702187"/>
                  </a:lnTo>
                  <a:lnTo>
                    <a:pt x="54591" y="736739"/>
                  </a:lnTo>
                  <a:lnTo>
                    <a:pt x="59453" y="765325"/>
                  </a:lnTo>
                  <a:lnTo>
                    <a:pt x="74965" y="800626"/>
                  </a:lnTo>
                  <a:lnTo>
                    <a:pt x="78581" y="80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SMARTInkShape-5"/>
            <p:cNvSpPr/>
            <p:nvPr/>
          </p:nvSpPr>
          <p:spPr>
            <a:xfrm>
              <a:off x="2563917" y="1243842"/>
              <a:ext cx="365022" cy="430108"/>
            </a:xfrm>
            <a:custGeom>
              <a:avLst/>
              <a:gdLst/>
              <a:ahLst/>
              <a:cxnLst/>
              <a:rect l="0" t="0" r="0" b="0"/>
              <a:pathLst>
                <a:path w="365022" h="430108">
                  <a:moveTo>
                    <a:pt x="14977" y="263489"/>
                  </a:moveTo>
                  <a:lnTo>
                    <a:pt x="44806" y="253546"/>
                  </a:lnTo>
                  <a:lnTo>
                    <a:pt x="78078" y="227247"/>
                  </a:lnTo>
                  <a:lnTo>
                    <a:pt x="105023" y="199129"/>
                  </a:lnTo>
                  <a:lnTo>
                    <a:pt x="120878" y="174560"/>
                  </a:lnTo>
                  <a:lnTo>
                    <a:pt x="133746" y="147765"/>
                  </a:lnTo>
                  <a:lnTo>
                    <a:pt x="144757" y="120775"/>
                  </a:lnTo>
                  <a:lnTo>
                    <a:pt x="154942" y="95550"/>
                  </a:lnTo>
                  <a:lnTo>
                    <a:pt x="162644" y="71110"/>
                  </a:lnTo>
                  <a:lnTo>
                    <a:pt x="169326" y="37155"/>
                  </a:lnTo>
                  <a:lnTo>
                    <a:pt x="170095" y="19227"/>
                  </a:lnTo>
                  <a:lnTo>
                    <a:pt x="167791" y="8614"/>
                  </a:lnTo>
                  <a:lnTo>
                    <a:pt x="164478" y="5466"/>
                  </a:lnTo>
                  <a:lnTo>
                    <a:pt x="154447" y="1969"/>
                  </a:lnTo>
                  <a:lnTo>
                    <a:pt x="131619" y="0"/>
                  </a:lnTo>
                  <a:lnTo>
                    <a:pt x="113914" y="5889"/>
                  </a:lnTo>
                  <a:lnTo>
                    <a:pt x="86096" y="22593"/>
                  </a:lnTo>
                  <a:lnTo>
                    <a:pt x="59862" y="44740"/>
                  </a:lnTo>
                  <a:lnTo>
                    <a:pt x="37007" y="75643"/>
                  </a:lnTo>
                  <a:lnTo>
                    <a:pt x="23974" y="101421"/>
                  </a:lnTo>
                  <a:lnTo>
                    <a:pt x="15536" y="128753"/>
                  </a:lnTo>
                  <a:lnTo>
                    <a:pt x="7023" y="158892"/>
                  </a:lnTo>
                  <a:lnTo>
                    <a:pt x="329" y="191601"/>
                  </a:lnTo>
                  <a:lnTo>
                    <a:pt x="0" y="227306"/>
                  </a:lnTo>
                  <a:lnTo>
                    <a:pt x="1024" y="245717"/>
                  </a:lnTo>
                  <a:lnTo>
                    <a:pt x="2500" y="264341"/>
                  </a:lnTo>
                  <a:lnTo>
                    <a:pt x="4277" y="283107"/>
                  </a:lnTo>
                  <a:lnTo>
                    <a:pt x="12603" y="316658"/>
                  </a:lnTo>
                  <a:lnTo>
                    <a:pt x="25034" y="345857"/>
                  </a:lnTo>
                  <a:lnTo>
                    <a:pt x="50677" y="380146"/>
                  </a:lnTo>
                  <a:lnTo>
                    <a:pt x="71854" y="400533"/>
                  </a:lnTo>
                  <a:lnTo>
                    <a:pt x="96612" y="413827"/>
                  </a:lnTo>
                  <a:lnTo>
                    <a:pt x="124284" y="422381"/>
                  </a:lnTo>
                  <a:lnTo>
                    <a:pt x="155104" y="428829"/>
                  </a:lnTo>
                  <a:lnTo>
                    <a:pt x="187322" y="430107"/>
                  </a:lnTo>
                  <a:lnTo>
                    <a:pt x="220162" y="427235"/>
                  </a:lnTo>
                  <a:lnTo>
                    <a:pt x="253278" y="420667"/>
                  </a:lnTo>
                  <a:lnTo>
                    <a:pt x="284401" y="408223"/>
                  </a:lnTo>
                  <a:lnTo>
                    <a:pt x="313315" y="391316"/>
                  </a:lnTo>
                  <a:lnTo>
                    <a:pt x="347936" y="363453"/>
                  </a:lnTo>
                  <a:lnTo>
                    <a:pt x="365021" y="349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Shape-6"/>
            <p:cNvSpPr/>
            <p:nvPr/>
          </p:nvSpPr>
          <p:spPr>
            <a:xfrm>
              <a:off x="2893219" y="942975"/>
              <a:ext cx="178595" cy="823681"/>
            </a:xfrm>
            <a:custGeom>
              <a:avLst/>
              <a:gdLst/>
              <a:ahLst/>
              <a:cxnLst/>
              <a:rect l="0" t="0" r="0" b="0"/>
              <a:pathLst>
                <a:path w="178595" h="823681">
                  <a:moveTo>
                    <a:pt x="0" y="0"/>
                  </a:moveTo>
                  <a:lnTo>
                    <a:pt x="6497" y="34219"/>
                  </a:lnTo>
                  <a:lnTo>
                    <a:pt x="13735" y="59659"/>
                  </a:lnTo>
                  <a:lnTo>
                    <a:pt x="20127" y="91073"/>
                  </a:lnTo>
                  <a:lnTo>
                    <a:pt x="26408" y="126202"/>
                  </a:lnTo>
                  <a:lnTo>
                    <a:pt x="30305" y="144460"/>
                  </a:lnTo>
                  <a:lnTo>
                    <a:pt x="34491" y="162982"/>
                  </a:lnTo>
                  <a:lnTo>
                    <a:pt x="38869" y="184061"/>
                  </a:lnTo>
                  <a:lnTo>
                    <a:pt x="43375" y="206845"/>
                  </a:lnTo>
                  <a:lnTo>
                    <a:pt x="47967" y="230765"/>
                  </a:lnTo>
                  <a:lnTo>
                    <a:pt x="51821" y="254650"/>
                  </a:lnTo>
                  <a:lnTo>
                    <a:pt x="55185" y="278510"/>
                  </a:lnTo>
                  <a:lnTo>
                    <a:pt x="58221" y="302355"/>
                  </a:lnTo>
                  <a:lnTo>
                    <a:pt x="61039" y="327776"/>
                  </a:lnTo>
                  <a:lnTo>
                    <a:pt x="63711" y="354249"/>
                  </a:lnTo>
                  <a:lnTo>
                    <a:pt x="66287" y="381422"/>
                  </a:lnTo>
                  <a:lnTo>
                    <a:pt x="69591" y="408269"/>
                  </a:lnTo>
                  <a:lnTo>
                    <a:pt x="73382" y="434898"/>
                  </a:lnTo>
                  <a:lnTo>
                    <a:pt x="77496" y="461382"/>
                  </a:lnTo>
                  <a:lnTo>
                    <a:pt x="80239" y="487769"/>
                  </a:lnTo>
                  <a:lnTo>
                    <a:pt x="82067" y="514092"/>
                  </a:lnTo>
                  <a:lnTo>
                    <a:pt x="83287" y="540372"/>
                  </a:lnTo>
                  <a:lnTo>
                    <a:pt x="84893" y="565829"/>
                  </a:lnTo>
                  <a:lnTo>
                    <a:pt x="86758" y="590738"/>
                  </a:lnTo>
                  <a:lnTo>
                    <a:pt x="88795" y="615282"/>
                  </a:lnTo>
                  <a:lnTo>
                    <a:pt x="90947" y="638788"/>
                  </a:lnTo>
                  <a:lnTo>
                    <a:pt x="93175" y="661602"/>
                  </a:lnTo>
                  <a:lnTo>
                    <a:pt x="95454" y="683956"/>
                  </a:lnTo>
                  <a:lnTo>
                    <a:pt x="97767" y="704414"/>
                  </a:lnTo>
                  <a:lnTo>
                    <a:pt x="100103" y="723610"/>
                  </a:lnTo>
                  <a:lnTo>
                    <a:pt x="105609" y="757373"/>
                  </a:lnTo>
                  <a:lnTo>
                    <a:pt x="113347" y="782962"/>
                  </a:lnTo>
                  <a:lnTo>
                    <a:pt x="130457" y="817176"/>
                  </a:lnTo>
                  <a:lnTo>
                    <a:pt x="136827" y="823564"/>
                  </a:lnTo>
                  <a:lnTo>
                    <a:pt x="141224" y="823680"/>
                  </a:lnTo>
                  <a:lnTo>
                    <a:pt x="152460" y="819576"/>
                  </a:lnTo>
                  <a:lnTo>
                    <a:pt x="163274" y="808227"/>
                  </a:lnTo>
                  <a:lnTo>
                    <a:pt x="178594" y="78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InkShape-7"/>
            <p:cNvSpPr/>
            <p:nvPr/>
          </p:nvSpPr>
          <p:spPr>
            <a:xfrm>
              <a:off x="3128963" y="1014413"/>
              <a:ext cx="150019" cy="750094"/>
            </a:xfrm>
            <a:custGeom>
              <a:avLst/>
              <a:gdLst/>
              <a:ahLst/>
              <a:cxnLst/>
              <a:rect l="0" t="0" r="0" b="0"/>
              <a:pathLst>
                <a:path w="150019" h="750094">
                  <a:moveTo>
                    <a:pt x="0" y="0"/>
                  </a:moveTo>
                  <a:lnTo>
                    <a:pt x="7584" y="30338"/>
                  </a:lnTo>
                  <a:lnTo>
                    <a:pt x="13425" y="64283"/>
                  </a:lnTo>
                  <a:lnTo>
                    <a:pt x="16093" y="83337"/>
                  </a:lnTo>
                  <a:lnTo>
                    <a:pt x="18666" y="103976"/>
                  </a:lnTo>
                  <a:lnTo>
                    <a:pt x="21175" y="125674"/>
                  </a:lnTo>
                  <a:lnTo>
                    <a:pt x="23642" y="148076"/>
                  </a:lnTo>
                  <a:lnTo>
                    <a:pt x="26873" y="171742"/>
                  </a:lnTo>
                  <a:lnTo>
                    <a:pt x="30615" y="196251"/>
                  </a:lnTo>
                  <a:lnTo>
                    <a:pt x="34698" y="221321"/>
                  </a:lnTo>
                  <a:lnTo>
                    <a:pt x="38213" y="245972"/>
                  </a:lnTo>
                  <a:lnTo>
                    <a:pt x="41350" y="270344"/>
                  </a:lnTo>
                  <a:lnTo>
                    <a:pt x="44235" y="294529"/>
                  </a:lnTo>
                  <a:lnTo>
                    <a:pt x="46952" y="320177"/>
                  </a:lnTo>
                  <a:lnTo>
                    <a:pt x="49558" y="346801"/>
                  </a:lnTo>
                  <a:lnTo>
                    <a:pt x="52088" y="374076"/>
                  </a:lnTo>
                  <a:lnTo>
                    <a:pt x="54569" y="400990"/>
                  </a:lnTo>
                  <a:lnTo>
                    <a:pt x="57017" y="427664"/>
                  </a:lnTo>
                  <a:lnTo>
                    <a:pt x="59442" y="454178"/>
                  </a:lnTo>
                  <a:lnTo>
                    <a:pt x="61853" y="479791"/>
                  </a:lnTo>
                  <a:lnTo>
                    <a:pt x="64254" y="504805"/>
                  </a:lnTo>
                  <a:lnTo>
                    <a:pt x="66648" y="529417"/>
                  </a:lnTo>
                  <a:lnTo>
                    <a:pt x="68245" y="553764"/>
                  </a:lnTo>
                  <a:lnTo>
                    <a:pt x="69309" y="577932"/>
                  </a:lnTo>
                  <a:lnTo>
                    <a:pt x="70018" y="601982"/>
                  </a:lnTo>
                  <a:lnTo>
                    <a:pt x="72078" y="622777"/>
                  </a:lnTo>
                  <a:lnTo>
                    <a:pt x="75040" y="641403"/>
                  </a:lnTo>
                  <a:lnTo>
                    <a:pt x="82563" y="674005"/>
                  </a:lnTo>
                  <a:lnTo>
                    <a:pt x="91199" y="701724"/>
                  </a:lnTo>
                  <a:lnTo>
                    <a:pt x="102445" y="720923"/>
                  </a:lnTo>
                  <a:lnTo>
                    <a:pt x="116175" y="733954"/>
                  </a:lnTo>
                  <a:lnTo>
                    <a:pt x="150018" y="750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Shape-8"/>
            <p:cNvSpPr/>
            <p:nvPr/>
          </p:nvSpPr>
          <p:spPr>
            <a:xfrm>
              <a:off x="3279974" y="1338277"/>
              <a:ext cx="318528" cy="366140"/>
            </a:xfrm>
            <a:custGeom>
              <a:avLst/>
              <a:gdLst/>
              <a:ahLst/>
              <a:cxnLst/>
              <a:rect l="0" t="0" r="0" b="0"/>
              <a:pathLst>
                <a:path w="318528" h="366140">
                  <a:moveTo>
                    <a:pt x="6151" y="126192"/>
                  </a:moveTo>
                  <a:lnTo>
                    <a:pt x="1242" y="160411"/>
                  </a:lnTo>
                  <a:lnTo>
                    <a:pt x="0" y="185850"/>
                  </a:lnTo>
                  <a:lnTo>
                    <a:pt x="5799" y="213032"/>
                  </a:lnTo>
                  <a:lnTo>
                    <a:pt x="16313" y="240194"/>
                  </a:lnTo>
                  <a:lnTo>
                    <a:pt x="28924" y="265495"/>
                  </a:lnTo>
                  <a:lnTo>
                    <a:pt x="42466" y="289969"/>
                  </a:lnTo>
                  <a:lnTo>
                    <a:pt x="65594" y="321827"/>
                  </a:lnTo>
                  <a:lnTo>
                    <a:pt x="92555" y="344231"/>
                  </a:lnTo>
                  <a:lnTo>
                    <a:pt x="120652" y="358806"/>
                  </a:lnTo>
                  <a:lnTo>
                    <a:pt x="151202" y="366035"/>
                  </a:lnTo>
                  <a:lnTo>
                    <a:pt x="173012" y="366139"/>
                  </a:lnTo>
                  <a:lnTo>
                    <a:pt x="203934" y="356478"/>
                  </a:lnTo>
                  <a:lnTo>
                    <a:pt x="237085" y="337300"/>
                  </a:lnTo>
                  <a:lnTo>
                    <a:pt x="266575" y="306394"/>
                  </a:lnTo>
                  <a:lnTo>
                    <a:pt x="283026" y="280894"/>
                  </a:lnTo>
                  <a:lnTo>
                    <a:pt x="298275" y="251569"/>
                  </a:lnTo>
                  <a:lnTo>
                    <a:pt x="310609" y="219221"/>
                  </a:lnTo>
                  <a:lnTo>
                    <a:pt x="316091" y="183678"/>
                  </a:lnTo>
                  <a:lnTo>
                    <a:pt x="318527" y="148831"/>
                  </a:lnTo>
                  <a:lnTo>
                    <a:pt x="318022" y="114822"/>
                  </a:lnTo>
                  <a:lnTo>
                    <a:pt x="312506" y="81187"/>
                  </a:lnTo>
                  <a:lnTo>
                    <a:pt x="300530" y="56183"/>
                  </a:lnTo>
                  <a:lnTo>
                    <a:pt x="283036" y="37133"/>
                  </a:lnTo>
                  <a:lnTo>
                    <a:pt x="259386" y="20729"/>
                  </a:lnTo>
                  <a:lnTo>
                    <a:pt x="230883" y="9734"/>
                  </a:lnTo>
                  <a:lnTo>
                    <a:pt x="198900" y="2995"/>
                  </a:lnTo>
                  <a:lnTo>
                    <a:pt x="163520" y="0"/>
                  </a:lnTo>
                  <a:lnTo>
                    <a:pt x="128745" y="2902"/>
                  </a:lnTo>
                  <a:lnTo>
                    <a:pt x="93975" y="11865"/>
                  </a:lnTo>
                  <a:lnTo>
                    <a:pt x="75813" y="19812"/>
                  </a:lnTo>
                  <a:lnTo>
                    <a:pt x="45049" y="35255"/>
                  </a:lnTo>
                  <a:lnTo>
                    <a:pt x="20439" y="4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SMARTInkShape-Group4"/>
          <p:cNvGrpSpPr/>
          <p:nvPr/>
        </p:nvGrpSpPr>
        <p:grpSpPr>
          <a:xfrm>
            <a:off x="4215583" y="878681"/>
            <a:ext cx="1992337" cy="792958"/>
            <a:chOff x="4215583" y="878681"/>
            <a:chExt cx="1992337" cy="792958"/>
          </a:xfrm>
        </p:grpSpPr>
        <p:sp>
          <p:nvSpPr>
            <p:cNvPr id="11" name="SMARTInkShape-9"/>
            <p:cNvSpPr/>
            <p:nvPr/>
          </p:nvSpPr>
          <p:spPr>
            <a:xfrm>
              <a:off x="4215583" y="1035844"/>
              <a:ext cx="633157" cy="487595"/>
            </a:xfrm>
            <a:custGeom>
              <a:avLst/>
              <a:gdLst/>
              <a:ahLst/>
              <a:cxnLst/>
              <a:rect l="0" t="0" r="0" b="0"/>
              <a:pathLst>
                <a:path w="633157" h="487595">
                  <a:moveTo>
                    <a:pt x="34948" y="92869"/>
                  </a:moveTo>
                  <a:lnTo>
                    <a:pt x="31156" y="96661"/>
                  </a:lnTo>
                  <a:lnTo>
                    <a:pt x="29294" y="100639"/>
                  </a:lnTo>
                  <a:lnTo>
                    <a:pt x="20514" y="124831"/>
                  </a:lnTo>
                  <a:lnTo>
                    <a:pt x="12393" y="149672"/>
                  </a:lnTo>
                  <a:lnTo>
                    <a:pt x="5080" y="179233"/>
                  </a:lnTo>
                  <a:lnTo>
                    <a:pt x="1830" y="210892"/>
                  </a:lnTo>
                  <a:lnTo>
                    <a:pt x="385" y="245601"/>
                  </a:lnTo>
                  <a:lnTo>
                    <a:pt x="0" y="263746"/>
                  </a:lnTo>
                  <a:lnTo>
                    <a:pt x="537" y="282193"/>
                  </a:lnTo>
                  <a:lnTo>
                    <a:pt x="1689" y="300841"/>
                  </a:lnTo>
                  <a:lnTo>
                    <a:pt x="3250" y="319623"/>
                  </a:lnTo>
                  <a:lnTo>
                    <a:pt x="9218" y="355309"/>
                  </a:lnTo>
                  <a:lnTo>
                    <a:pt x="17163" y="388102"/>
                  </a:lnTo>
                  <a:lnTo>
                    <a:pt x="25985" y="415907"/>
                  </a:lnTo>
                  <a:lnTo>
                    <a:pt x="39877" y="450080"/>
                  </a:lnTo>
                  <a:lnTo>
                    <a:pt x="57840" y="472729"/>
                  </a:lnTo>
                  <a:lnTo>
                    <a:pt x="78244" y="485702"/>
                  </a:lnTo>
                  <a:lnTo>
                    <a:pt x="94407" y="487594"/>
                  </a:lnTo>
                  <a:lnTo>
                    <a:pt x="111381" y="484996"/>
                  </a:lnTo>
                  <a:lnTo>
                    <a:pt x="145914" y="468276"/>
                  </a:lnTo>
                  <a:lnTo>
                    <a:pt x="166816" y="453391"/>
                  </a:lnTo>
                  <a:lnTo>
                    <a:pt x="195640" y="418236"/>
                  </a:lnTo>
                  <a:lnTo>
                    <a:pt x="211936" y="391464"/>
                  </a:lnTo>
                  <a:lnTo>
                    <a:pt x="229232" y="357340"/>
                  </a:lnTo>
                  <a:lnTo>
                    <a:pt x="238290" y="338239"/>
                  </a:lnTo>
                  <a:lnTo>
                    <a:pt x="246709" y="318361"/>
                  </a:lnTo>
                  <a:lnTo>
                    <a:pt x="254703" y="297966"/>
                  </a:lnTo>
                  <a:lnTo>
                    <a:pt x="262414" y="277225"/>
                  </a:lnTo>
                  <a:lnTo>
                    <a:pt x="269142" y="257048"/>
                  </a:lnTo>
                  <a:lnTo>
                    <a:pt x="275215" y="237247"/>
                  </a:lnTo>
                  <a:lnTo>
                    <a:pt x="280851" y="217695"/>
                  </a:lnTo>
                  <a:lnTo>
                    <a:pt x="289230" y="183272"/>
                  </a:lnTo>
                  <a:lnTo>
                    <a:pt x="296293" y="147701"/>
                  </a:lnTo>
                  <a:lnTo>
                    <a:pt x="298680" y="132363"/>
                  </a:lnTo>
                  <a:lnTo>
                    <a:pt x="299669" y="132692"/>
                  </a:lnTo>
                  <a:lnTo>
                    <a:pt x="302885" y="137291"/>
                  </a:lnTo>
                  <a:lnTo>
                    <a:pt x="302727" y="148860"/>
                  </a:lnTo>
                  <a:lnTo>
                    <a:pt x="298176" y="175340"/>
                  </a:lnTo>
                  <a:lnTo>
                    <a:pt x="291800" y="210438"/>
                  </a:lnTo>
                  <a:lnTo>
                    <a:pt x="288011" y="238784"/>
                  </a:lnTo>
                  <a:lnTo>
                    <a:pt x="286327" y="272549"/>
                  </a:lnTo>
                  <a:lnTo>
                    <a:pt x="285878" y="290443"/>
                  </a:lnTo>
                  <a:lnTo>
                    <a:pt x="285578" y="308722"/>
                  </a:lnTo>
                  <a:lnTo>
                    <a:pt x="286833" y="343585"/>
                  </a:lnTo>
                  <a:lnTo>
                    <a:pt x="292683" y="372308"/>
                  </a:lnTo>
                  <a:lnTo>
                    <a:pt x="308693" y="403207"/>
                  </a:lnTo>
                  <a:lnTo>
                    <a:pt x="332311" y="423651"/>
                  </a:lnTo>
                  <a:lnTo>
                    <a:pt x="355624" y="435971"/>
                  </a:lnTo>
                  <a:lnTo>
                    <a:pt x="385198" y="440855"/>
                  </a:lnTo>
                  <a:lnTo>
                    <a:pt x="407573" y="435648"/>
                  </a:lnTo>
                  <a:lnTo>
                    <a:pt x="442483" y="417212"/>
                  </a:lnTo>
                  <a:lnTo>
                    <a:pt x="466900" y="398946"/>
                  </a:lnTo>
                  <a:lnTo>
                    <a:pt x="493626" y="374953"/>
                  </a:lnTo>
                  <a:lnTo>
                    <a:pt x="517147" y="348414"/>
                  </a:lnTo>
                  <a:lnTo>
                    <a:pt x="538184" y="319157"/>
                  </a:lnTo>
                  <a:lnTo>
                    <a:pt x="558117" y="284987"/>
                  </a:lnTo>
                  <a:lnTo>
                    <a:pt x="567877" y="266985"/>
                  </a:lnTo>
                  <a:lnTo>
                    <a:pt x="577559" y="248634"/>
                  </a:lnTo>
                  <a:lnTo>
                    <a:pt x="587189" y="230049"/>
                  </a:lnTo>
                  <a:lnTo>
                    <a:pt x="602122" y="194584"/>
                  </a:lnTo>
                  <a:lnTo>
                    <a:pt x="613256" y="161094"/>
                  </a:lnTo>
                  <a:lnTo>
                    <a:pt x="620851" y="130335"/>
                  </a:lnTo>
                  <a:lnTo>
                    <a:pt x="626873" y="100789"/>
                  </a:lnTo>
                  <a:lnTo>
                    <a:pt x="631401" y="73370"/>
                  </a:lnTo>
                  <a:lnTo>
                    <a:pt x="633156" y="40084"/>
                  </a:lnTo>
                  <a:lnTo>
                    <a:pt x="628731" y="5905"/>
                  </a:lnTo>
                  <a:lnTo>
                    <a:pt x="627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InkShape-10"/>
            <p:cNvSpPr/>
            <p:nvPr/>
          </p:nvSpPr>
          <p:spPr>
            <a:xfrm>
              <a:off x="4909876" y="1064419"/>
              <a:ext cx="281233" cy="358750"/>
            </a:xfrm>
            <a:custGeom>
              <a:avLst/>
              <a:gdLst/>
              <a:ahLst/>
              <a:cxnLst/>
              <a:rect l="0" t="0" r="0" b="0"/>
              <a:pathLst>
                <a:path w="281233" h="358750">
                  <a:moveTo>
                    <a:pt x="69318" y="0"/>
                  </a:moveTo>
                  <a:lnTo>
                    <a:pt x="67201" y="14121"/>
                  </a:lnTo>
                  <a:lnTo>
                    <a:pt x="59431" y="42019"/>
                  </a:lnTo>
                  <a:lnTo>
                    <a:pt x="49842" y="67888"/>
                  </a:lnTo>
                  <a:lnTo>
                    <a:pt x="34997" y="97905"/>
                  </a:lnTo>
                  <a:lnTo>
                    <a:pt x="22050" y="129768"/>
                  </a:lnTo>
                  <a:lnTo>
                    <a:pt x="11797" y="161656"/>
                  </a:lnTo>
                  <a:lnTo>
                    <a:pt x="4595" y="191703"/>
                  </a:lnTo>
                  <a:lnTo>
                    <a:pt x="865" y="220932"/>
                  </a:lnTo>
                  <a:lnTo>
                    <a:pt x="0" y="248211"/>
                  </a:lnTo>
                  <a:lnTo>
                    <a:pt x="4771" y="281418"/>
                  </a:lnTo>
                  <a:lnTo>
                    <a:pt x="16678" y="311366"/>
                  </a:lnTo>
                  <a:lnTo>
                    <a:pt x="34935" y="337966"/>
                  </a:lnTo>
                  <a:lnTo>
                    <a:pt x="48481" y="348115"/>
                  </a:lnTo>
                  <a:lnTo>
                    <a:pt x="73286" y="358292"/>
                  </a:lnTo>
                  <a:lnTo>
                    <a:pt x="100745" y="358749"/>
                  </a:lnTo>
                  <a:lnTo>
                    <a:pt x="132781" y="346273"/>
                  </a:lnTo>
                  <a:lnTo>
                    <a:pt x="167408" y="327495"/>
                  </a:lnTo>
                  <a:lnTo>
                    <a:pt x="202804" y="299265"/>
                  </a:lnTo>
                  <a:lnTo>
                    <a:pt x="234634" y="265766"/>
                  </a:lnTo>
                  <a:lnTo>
                    <a:pt x="252329" y="240355"/>
                  </a:lnTo>
                  <a:lnTo>
                    <a:pt x="266544" y="212393"/>
                  </a:lnTo>
                  <a:lnTo>
                    <a:pt x="275507" y="181445"/>
                  </a:lnTo>
                  <a:lnTo>
                    <a:pt x="280020" y="153402"/>
                  </a:lnTo>
                  <a:lnTo>
                    <a:pt x="281232" y="127710"/>
                  </a:lnTo>
                  <a:lnTo>
                    <a:pt x="279125" y="103062"/>
                  </a:lnTo>
                  <a:lnTo>
                    <a:pt x="271309" y="83111"/>
                  </a:lnTo>
                  <a:lnTo>
                    <a:pt x="259104" y="67101"/>
                  </a:lnTo>
                  <a:lnTo>
                    <a:pt x="243096" y="54693"/>
                  </a:lnTo>
                  <a:lnTo>
                    <a:pt x="221165" y="48120"/>
                  </a:lnTo>
                  <a:lnTo>
                    <a:pt x="195543" y="45993"/>
                  </a:lnTo>
                  <a:lnTo>
                    <a:pt x="168280" y="47693"/>
                  </a:lnTo>
                  <a:lnTo>
                    <a:pt x="140289" y="51095"/>
                  </a:lnTo>
                  <a:lnTo>
                    <a:pt x="114354" y="56046"/>
                  </a:lnTo>
                  <a:lnTo>
                    <a:pt x="82535" y="70043"/>
                  </a:lnTo>
                  <a:lnTo>
                    <a:pt x="69318" y="7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ARTInkShape-11"/>
            <p:cNvSpPr/>
            <p:nvPr/>
          </p:nvSpPr>
          <p:spPr>
            <a:xfrm>
              <a:off x="5286375" y="1050131"/>
              <a:ext cx="228601" cy="385464"/>
            </a:xfrm>
            <a:custGeom>
              <a:avLst/>
              <a:gdLst/>
              <a:ahLst/>
              <a:cxnLst/>
              <a:rect l="0" t="0" r="0" b="0"/>
              <a:pathLst>
                <a:path w="228601" h="385464">
                  <a:moveTo>
                    <a:pt x="0" y="164307"/>
                  </a:moveTo>
                  <a:lnTo>
                    <a:pt x="5654" y="199623"/>
                  </a:lnTo>
                  <a:lnTo>
                    <a:pt x="6482" y="225247"/>
                  </a:lnTo>
                  <a:lnTo>
                    <a:pt x="6850" y="255156"/>
                  </a:lnTo>
                  <a:lnTo>
                    <a:pt x="7013" y="282736"/>
                  </a:lnTo>
                  <a:lnTo>
                    <a:pt x="7086" y="307429"/>
                  </a:lnTo>
                  <a:lnTo>
                    <a:pt x="7920" y="338388"/>
                  </a:lnTo>
                  <a:lnTo>
                    <a:pt x="12795" y="368467"/>
                  </a:lnTo>
                  <a:lnTo>
                    <a:pt x="14262" y="385463"/>
                  </a:lnTo>
                  <a:lnTo>
                    <a:pt x="10488" y="378089"/>
                  </a:lnTo>
                  <a:lnTo>
                    <a:pt x="7584" y="344800"/>
                  </a:lnTo>
                  <a:lnTo>
                    <a:pt x="8927" y="322313"/>
                  </a:lnTo>
                  <a:lnTo>
                    <a:pt x="14815" y="293798"/>
                  </a:lnTo>
                  <a:lnTo>
                    <a:pt x="22724" y="258371"/>
                  </a:lnTo>
                  <a:lnTo>
                    <a:pt x="27056" y="238922"/>
                  </a:lnTo>
                  <a:lnTo>
                    <a:pt x="30737" y="219607"/>
                  </a:lnTo>
                  <a:lnTo>
                    <a:pt x="33985" y="200380"/>
                  </a:lnTo>
                  <a:lnTo>
                    <a:pt x="36944" y="181211"/>
                  </a:lnTo>
                  <a:lnTo>
                    <a:pt x="40505" y="162877"/>
                  </a:lnTo>
                  <a:lnTo>
                    <a:pt x="48694" y="127688"/>
                  </a:lnTo>
                  <a:lnTo>
                    <a:pt x="57625" y="101994"/>
                  </a:lnTo>
                  <a:lnTo>
                    <a:pt x="76294" y="69889"/>
                  </a:lnTo>
                  <a:lnTo>
                    <a:pt x="87884" y="60695"/>
                  </a:lnTo>
                  <a:lnTo>
                    <a:pt x="117612" y="40801"/>
                  </a:lnTo>
                  <a:lnTo>
                    <a:pt x="151143" y="29109"/>
                  </a:lnTo>
                  <a:lnTo>
                    <a:pt x="178927" y="19473"/>
                  </a:lnTo>
                  <a:lnTo>
                    <a:pt x="212967" y="578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ARTInkShape-12"/>
            <p:cNvSpPr/>
            <p:nvPr/>
          </p:nvSpPr>
          <p:spPr>
            <a:xfrm>
              <a:off x="5557953" y="878681"/>
              <a:ext cx="78467" cy="564358"/>
            </a:xfrm>
            <a:custGeom>
              <a:avLst/>
              <a:gdLst/>
              <a:ahLst/>
              <a:cxnLst/>
              <a:rect l="0" t="0" r="0" b="0"/>
              <a:pathLst>
                <a:path w="78467" h="564358">
                  <a:moveTo>
                    <a:pt x="21316" y="0"/>
                  </a:moveTo>
                  <a:lnTo>
                    <a:pt x="17524" y="31264"/>
                  </a:lnTo>
                  <a:lnTo>
                    <a:pt x="15661" y="54376"/>
                  </a:lnTo>
                  <a:lnTo>
                    <a:pt x="14040" y="80524"/>
                  </a:lnTo>
                  <a:lnTo>
                    <a:pt x="10674" y="108020"/>
                  </a:lnTo>
                  <a:lnTo>
                    <a:pt x="6532" y="138232"/>
                  </a:lnTo>
                  <a:lnTo>
                    <a:pt x="2839" y="170974"/>
                  </a:lnTo>
                  <a:lnTo>
                    <a:pt x="1198" y="206693"/>
                  </a:lnTo>
                  <a:lnTo>
                    <a:pt x="760" y="225108"/>
                  </a:lnTo>
                  <a:lnTo>
                    <a:pt x="468" y="243734"/>
                  </a:lnTo>
                  <a:lnTo>
                    <a:pt x="274" y="262502"/>
                  </a:lnTo>
                  <a:lnTo>
                    <a:pt x="144" y="282158"/>
                  </a:lnTo>
                  <a:lnTo>
                    <a:pt x="57" y="302405"/>
                  </a:lnTo>
                  <a:lnTo>
                    <a:pt x="0" y="323047"/>
                  </a:lnTo>
                  <a:lnTo>
                    <a:pt x="755" y="343159"/>
                  </a:lnTo>
                  <a:lnTo>
                    <a:pt x="2053" y="362916"/>
                  </a:lnTo>
                  <a:lnTo>
                    <a:pt x="3711" y="382438"/>
                  </a:lnTo>
                  <a:lnTo>
                    <a:pt x="5611" y="401009"/>
                  </a:lnTo>
                  <a:lnTo>
                    <a:pt x="9837" y="436460"/>
                  </a:lnTo>
                  <a:lnTo>
                    <a:pt x="16479" y="468620"/>
                  </a:lnTo>
                  <a:lnTo>
                    <a:pt x="25516" y="497994"/>
                  </a:lnTo>
                  <a:lnTo>
                    <a:pt x="37470" y="524279"/>
                  </a:lnTo>
                  <a:lnTo>
                    <a:pt x="52837" y="542840"/>
                  </a:lnTo>
                  <a:lnTo>
                    <a:pt x="78466" y="56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InkShape-13"/>
            <p:cNvSpPr/>
            <p:nvPr/>
          </p:nvSpPr>
          <p:spPr>
            <a:xfrm>
              <a:off x="5724368" y="1224181"/>
              <a:ext cx="333533" cy="295040"/>
            </a:xfrm>
            <a:custGeom>
              <a:avLst/>
              <a:gdLst/>
              <a:ahLst/>
              <a:cxnLst/>
              <a:rect l="0" t="0" r="0" b="0"/>
              <a:pathLst>
                <a:path w="333533" h="295040">
                  <a:moveTo>
                    <a:pt x="204945" y="33119"/>
                  </a:moveTo>
                  <a:lnTo>
                    <a:pt x="211095" y="26968"/>
                  </a:lnTo>
                  <a:lnTo>
                    <a:pt x="204210" y="18685"/>
                  </a:lnTo>
                  <a:lnTo>
                    <a:pt x="184530" y="6176"/>
                  </a:lnTo>
                  <a:lnTo>
                    <a:pt x="158591" y="0"/>
                  </a:lnTo>
                  <a:lnTo>
                    <a:pt x="127004" y="5755"/>
                  </a:lnTo>
                  <a:lnTo>
                    <a:pt x="96302" y="17515"/>
                  </a:lnTo>
                  <a:lnTo>
                    <a:pt x="63305" y="34845"/>
                  </a:lnTo>
                  <a:lnTo>
                    <a:pt x="46479" y="50290"/>
                  </a:lnTo>
                  <a:lnTo>
                    <a:pt x="25965" y="76836"/>
                  </a:lnTo>
                  <a:lnTo>
                    <a:pt x="9039" y="104810"/>
                  </a:lnTo>
                  <a:lnTo>
                    <a:pt x="2781" y="124513"/>
                  </a:lnTo>
                  <a:lnTo>
                    <a:pt x="0" y="146499"/>
                  </a:lnTo>
                  <a:lnTo>
                    <a:pt x="6019" y="181189"/>
                  </a:lnTo>
                  <a:lnTo>
                    <a:pt x="14065" y="216604"/>
                  </a:lnTo>
                  <a:lnTo>
                    <a:pt x="29061" y="248440"/>
                  </a:lnTo>
                  <a:lnTo>
                    <a:pt x="56170" y="274189"/>
                  </a:lnTo>
                  <a:lnTo>
                    <a:pt x="89338" y="289314"/>
                  </a:lnTo>
                  <a:lnTo>
                    <a:pt x="114670" y="293827"/>
                  </a:lnTo>
                  <a:lnTo>
                    <a:pt x="141010" y="295039"/>
                  </a:lnTo>
                  <a:lnTo>
                    <a:pt x="165946" y="292932"/>
                  </a:lnTo>
                  <a:lnTo>
                    <a:pt x="190258" y="287233"/>
                  </a:lnTo>
                  <a:lnTo>
                    <a:pt x="224140" y="272983"/>
                  </a:lnTo>
                  <a:lnTo>
                    <a:pt x="254289" y="249446"/>
                  </a:lnTo>
                  <a:lnTo>
                    <a:pt x="283330" y="215220"/>
                  </a:lnTo>
                  <a:lnTo>
                    <a:pt x="301695" y="186284"/>
                  </a:lnTo>
                  <a:lnTo>
                    <a:pt x="309926" y="168567"/>
                  </a:lnTo>
                  <a:lnTo>
                    <a:pt x="323040" y="136974"/>
                  </a:lnTo>
                  <a:lnTo>
                    <a:pt x="333532" y="111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MARTInkShape-14"/>
            <p:cNvSpPr/>
            <p:nvPr/>
          </p:nvSpPr>
          <p:spPr>
            <a:xfrm>
              <a:off x="5929487" y="978694"/>
              <a:ext cx="278433" cy="692945"/>
            </a:xfrm>
            <a:custGeom>
              <a:avLst/>
              <a:gdLst/>
              <a:ahLst/>
              <a:cxnLst/>
              <a:rect l="0" t="0" r="0" b="0"/>
              <a:pathLst>
                <a:path w="278433" h="692945">
                  <a:moveTo>
                    <a:pt x="14113" y="0"/>
                  </a:moveTo>
                  <a:lnTo>
                    <a:pt x="4294" y="35013"/>
                  </a:lnTo>
                  <a:lnTo>
                    <a:pt x="1811" y="63451"/>
                  </a:lnTo>
                  <a:lnTo>
                    <a:pt x="708" y="96727"/>
                  </a:lnTo>
                  <a:lnTo>
                    <a:pt x="414" y="114491"/>
                  </a:lnTo>
                  <a:lnTo>
                    <a:pt x="218" y="134271"/>
                  </a:lnTo>
                  <a:lnTo>
                    <a:pt x="87" y="155395"/>
                  </a:lnTo>
                  <a:lnTo>
                    <a:pt x="0" y="177415"/>
                  </a:lnTo>
                  <a:lnTo>
                    <a:pt x="2323" y="200827"/>
                  </a:lnTo>
                  <a:lnTo>
                    <a:pt x="6253" y="225166"/>
                  </a:lnTo>
                  <a:lnTo>
                    <a:pt x="11254" y="250123"/>
                  </a:lnTo>
                  <a:lnTo>
                    <a:pt x="18557" y="274698"/>
                  </a:lnTo>
                  <a:lnTo>
                    <a:pt x="27394" y="299020"/>
                  </a:lnTo>
                  <a:lnTo>
                    <a:pt x="37255" y="323171"/>
                  </a:lnTo>
                  <a:lnTo>
                    <a:pt x="47797" y="348004"/>
                  </a:lnTo>
                  <a:lnTo>
                    <a:pt x="58794" y="373290"/>
                  </a:lnTo>
                  <a:lnTo>
                    <a:pt x="70094" y="398879"/>
                  </a:lnTo>
                  <a:lnTo>
                    <a:pt x="83184" y="424669"/>
                  </a:lnTo>
                  <a:lnTo>
                    <a:pt x="97467" y="450594"/>
                  </a:lnTo>
                  <a:lnTo>
                    <a:pt x="112544" y="476608"/>
                  </a:lnTo>
                  <a:lnTo>
                    <a:pt x="128947" y="502682"/>
                  </a:lnTo>
                  <a:lnTo>
                    <a:pt x="146231" y="528797"/>
                  </a:lnTo>
                  <a:lnTo>
                    <a:pt x="164105" y="554937"/>
                  </a:lnTo>
                  <a:lnTo>
                    <a:pt x="184751" y="581889"/>
                  </a:lnTo>
                  <a:lnTo>
                    <a:pt x="207247" y="609382"/>
                  </a:lnTo>
                  <a:lnTo>
                    <a:pt x="230975" y="637236"/>
                  </a:lnTo>
                  <a:lnTo>
                    <a:pt x="257340" y="668185"/>
                  </a:lnTo>
                  <a:lnTo>
                    <a:pt x="278432" y="69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SMARTInkShape-Group5"/>
          <p:cNvGrpSpPr/>
          <p:nvPr/>
        </p:nvGrpSpPr>
        <p:grpSpPr>
          <a:xfrm>
            <a:off x="3723985" y="1795126"/>
            <a:ext cx="897019" cy="905213"/>
            <a:chOff x="3723985" y="1795126"/>
            <a:chExt cx="897019" cy="905213"/>
          </a:xfrm>
        </p:grpSpPr>
        <p:sp>
          <p:nvSpPr>
            <p:cNvPr id="18" name="SMARTInkShape-15"/>
            <p:cNvSpPr/>
            <p:nvPr/>
          </p:nvSpPr>
          <p:spPr>
            <a:xfrm>
              <a:off x="3723985" y="1795126"/>
              <a:ext cx="492450" cy="809190"/>
            </a:xfrm>
            <a:custGeom>
              <a:avLst/>
              <a:gdLst/>
              <a:ahLst/>
              <a:cxnLst/>
              <a:rect l="0" t="0" r="0" b="0"/>
              <a:pathLst>
                <a:path w="492450" h="809190">
                  <a:moveTo>
                    <a:pt x="390815" y="26530"/>
                  </a:moveTo>
                  <a:lnTo>
                    <a:pt x="368571" y="4286"/>
                  </a:lnTo>
                  <a:lnTo>
                    <a:pt x="358703" y="769"/>
                  </a:lnTo>
                  <a:lnTo>
                    <a:pt x="345587" y="0"/>
                  </a:lnTo>
                  <a:lnTo>
                    <a:pt x="319558" y="4823"/>
                  </a:lnTo>
                  <a:lnTo>
                    <a:pt x="287064" y="16747"/>
                  </a:lnTo>
                  <a:lnTo>
                    <a:pt x="251506" y="36596"/>
                  </a:lnTo>
                  <a:lnTo>
                    <a:pt x="224919" y="56139"/>
                  </a:lnTo>
                  <a:lnTo>
                    <a:pt x="197227" y="78054"/>
                  </a:lnTo>
                  <a:lnTo>
                    <a:pt x="169045" y="103405"/>
                  </a:lnTo>
                  <a:lnTo>
                    <a:pt x="140644" y="135838"/>
                  </a:lnTo>
                  <a:lnTo>
                    <a:pt x="127197" y="154171"/>
                  </a:lnTo>
                  <a:lnTo>
                    <a:pt x="114263" y="173537"/>
                  </a:lnTo>
                  <a:lnTo>
                    <a:pt x="101672" y="193591"/>
                  </a:lnTo>
                  <a:lnTo>
                    <a:pt x="90103" y="214898"/>
                  </a:lnTo>
                  <a:lnTo>
                    <a:pt x="79215" y="237040"/>
                  </a:lnTo>
                  <a:lnTo>
                    <a:pt x="68782" y="259739"/>
                  </a:lnTo>
                  <a:lnTo>
                    <a:pt x="58651" y="283603"/>
                  </a:lnTo>
                  <a:lnTo>
                    <a:pt x="48723" y="308243"/>
                  </a:lnTo>
                  <a:lnTo>
                    <a:pt x="38928" y="333401"/>
                  </a:lnTo>
                  <a:lnTo>
                    <a:pt x="30811" y="358111"/>
                  </a:lnTo>
                  <a:lnTo>
                    <a:pt x="23813" y="382522"/>
                  </a:lnTo>
                  <a:lnTo>
                    <a:pt x="17559" y="406733"/>
                  </a:lnTo>
                  <a:lnTo>
                    <a:pt x="12597" y="430811"/>
                  </a:lnTo>
                  <a:lnTo>
                    <a:pt x="8495" y="454801"/>
                  </a:lnTo>
                  <a:lnTo>
                    <a:pt x="4966" y="478731"/>
                  </a:lnTo>
                  <a:lnTo>
                    <a:pt x="2614" y="501829"/>
                  </a:lnTo>
                  <a:lnTo>
                    <a:pt x="1045" y="524371"/>
                  </a:lnTo>
                  <a:lnTo>
                    <a:pt x="0" y="546543"/>
                  </a:lnTo>
                  <a:lnTo>
                    <a:pt x="97" y="567674"/>
                  </a:lnTo>
                  <a:lnTo>
                    <a:pt x="955" y="588111"/>
                  </a:lnTo>
                  <a:lnTo>
                    <a:pt x="2321" y="608086"/>
                  </a:lnTo>
                  <a:lnTo>
                    <a:pt x="5613" y="626959"/>
                  </a:lnTo>
                  <a:lnTo>
                    <a:pt x="10188" y="645098"/>
                  </a:lnTo>
                  <a:lnTo>
                    <a:pt x="22416" y="679274"/>
                  </a:lnTo>
                  <a:lnTo>
                    <a:pt x="38435" y="710339"/>
                  </a:lnTo>
                  <a:lnTo>
                    <a:pt x="58254" y="737903"/>
                  </a:lnTo>
                  <a:lnTo>
                    <a:pt x="93841" y="771501"/>
                  </a:lnTo>
                  <a:lnTo>
                    <a:pt x="120714" y="787841"/>
                  </a:lnTo>
                  <a:lnTo>
                    <a:pt x="148533" y="800395"/>
                  </a:lnTo>
                  <a:lnTo>
                    <a:pt x="181005" y="807033"/>
                  </a:lnTo>
                  <a:lnTo>
                    <a:pt x="215810" y="809189"/>
                  </a:lnTo>
                  <a:lnTo>
                    <a:pt x="249800" y="807502"/>
                  </a:lnTo>
                  <a:lnTo>
                    <a:pt x="281310" y="801989"/>
                  </a:lnTo>
                  <a:lnTo>
                    <a:pt x="311984" y="793454"/>
                  </a:lnTo>
                  <a:lnTo>
                    <a:pt x="344137" y="781723"/>
                  </a:lnTo>
                  <a:lnTo>
                    <a:pt x="374832" y="768571"/>
                  </a:lnTo>
                  <a:lnTo>
                    <a:pt x="402762" y="753995"/>
                  </a:lnTo>
                  <a:lnTo>
                    <a:pt x="436335" y="727145"/>
                  </a:lnTo>
                  <a:lnTo>
                    <a:pt x="464804" y="693613"/>
                  </a:lnTo>
                  <a:lnTo>
                    <a:pt x="478203" y="667499"/>
                  </a:lnTo>
                  <a:lnTo>
                    <a:pt x="487334" y="640018"/>
                  </a:lnTo>
                  <a:lnTo>
                    <a:pt x="492449" y="612723"/>
                  </a:lnTo>
                  <a:lnTo>
                    <a:pt x="492077" y="587362"/>
                  </a:lnTo>
                  <a:lnTo>
                    <a:pt x="487150" y="562862"/>
                  </a:lnTo>
                  <a:lnTo>
                    <a:pt x="478874" y="538744"/>
                  </a:lnTo>
                  <a:lnTo>
                    <a:pt x="467258" y="514795"/>
                  </a:lnTo>
                  <a:lnTo>
                    <a:pt x="449925" y="497272"/>
                  </a:lnTo>
                  <a:lnTo>
                    <a:pt x="428993" y="485780"/>
                  </a:lnTo>
                  <a:lnTo>
                    <a:pt x="393307" y="479311"/>
                  </a:lnTo>
                  <a:lnTo>
                    <a:pt x="363877" y="477797"/>
                  </a:lnTo>
                  <a:lnTo>
                    <a:pt x="332276" y="483475"/>
                  </a:lnTo>
                  <a:lnTo>
                    <a:pt x="300504" y="494729"/>
                  </a:lnTo>
                  <a:lnTo>
                    <a:pt x="270508" y="510314"/>
                  </a:lnTo>
                  <a:lnTo>
                    <a:pt x="243418" y="532058"/>
                  </a:lnTo>
                  <a:lnTo>
                    <a:pt x="218943" y="557597"/>
                  </a:lnTo>
                  <a:lnTo>
                    <a:pt x="197481" y="584822"/>
                  </a:lnTo>
                  <a:lnTo>
                    <a:pt x="179476" y="614914"/>
                  </a:lnTo>
                  <a:lnTo>
                    <a:pt x="164330" y="646809"/>
                  </a:lnTo>
                  <a:lnTo>
                    <a:pt x="152307" y="679506"/>
                  </a:lnTo>
                  <a:lnTo>
                    <a:pt x="143789" y="712558"/>
                  </a:lnTo>
                  <a:lnTo>
                    <a:pt x="139738" y="743388"/>
                  </a:lnTo>
                  <a:lnTo>
                    <a:pt x="144796" y="775419"/>
                  </a:lnTo>
                  <a:lnTo>
                    <a:pt x="147928" y="790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InkShape-16"/>
            <p:cNvSpPr/>
            <p:nvPr/>
          </p:nvSpPr>
          <p:spPr>
            <a:xfrm>
              <a:off x="4221412" y="1866512"/>
              <a:ext cx="399592" cy="833827"/>
            </a:xfrm>
            <a:custGeom>
              <a:avLst/>
              <a:gdLst/>
              <a:ahLst/>
              <a:cxnLst/>
              <a:rect l="0" t="0" r="0" b="0"/>
              <a:pathLst>
                <a:path w="399592" h="833827">
                  <a:moveTo>
                    <a:pt x="314869" y="255182"/>
                  </a:moveTo>
                  <a:lnTo>
                    <a:pt x="336095" y="225078"/>
                  </a:lnTo>
                  <a:lnTo>
                    <a:pt x="347057" y="197881"/>
                  </a:lnTo>
                  <a:lnTo>
                    <a:pt x="355104" y="171507"/>
                  </a:lnTo>
                  <a:lnTo>
                    <a:pt x="360533" y="146555"/>
                  </a:lnTo>
                  <a:lnTo>
                    <a:pt x="362001" y="110989"/>
                  </a:lnTo>
                  <a:lnTo>
                    <a:pt x="352294" y="79990"/>
                  </a:lnTo>
                  <a:lnTo>
                    <a:pt x="334689" y="51490"/>
                  </a:lnTo>
                  <a:lnTo>
                    <a:pt x="312805" y="28406"/>
                  </a:lnTo>
                  <a:lnTo>
                    <a:pt x="281890" y="11953"/>
                  </a:lnTo>
                  <a:lnTo>
                    <a:pt x="246801" y="2492"/>
                  </a:lnTo>
                  <a:lnTo>
                    <a:pt x="220323" y="0"/>
                  </a:lnTo>
                  <a:lnTo>
                    <a:pt x="192680" y="3126"/>
                  </a:lnTo>
                  <a:lnTo>
                    <a:pt x="163725" y="10601"/>
                  </a:lnTo>
                  <a:lnTo>
                    <a:pt x="132336" y="21860"/>
                  </a:lnTo>
                  <a:lnTo>
                    <a:pt x="104098" y="36919"/>
                  </a:lnTo>
                  <a:lnTo>
                    <a:pt x="78318" y="55782"/>
                  </a:lnTo>
                  <a:lnTo>
                    <a:pt x="53631" y="80041"/>
                  </a:lnTo>
                  <a:lnTo>
                    <a:pt x="31547" y="106698"/>
                  </a:lnTo>
                  <a:lnTo>
                    <a:pt x="13529" y="134420"/>
                  </a:lnTo>
                  <a:lnTo>
                    <a:pt x="2876" y="162616"/>
                  </a:lnTo>
                  <a:lnTo>
                    <a:pt x="0" y="197681"/>
                  </a:lnTo>
                  <a:lnTo>
                    <a:pt x="6652" y="216132"/>
                  </a:lnTo>
                  <a:lnTo>
                    <a:pt x="17546" y="231476"/>
                  </a:lnTo>
                  <a:lnTo>
                    <a:pt x="30326" y="243588"/>
                  </a:lnTo>
                  <a:lnTo>
                    <a:pt x="50293" y="250029"/>
                  </a:lnTo>
                  <a:lnTo>
                    <a:pt x="75042" y="252892"/>
                  </a:lnTo>
                  <a:lnTo>
                    <a:pt x="101917" y="254164"/>
                  </a:lnTo>
                  <a:lnTo>
                    <a:pt x="131853" y="248379"/>
                  </a:lnTo>
                  <a:lnTo>
                    <a:pt x="162885" y="238665"/>
                  </a:lnTo>
                  <a:lnTo>
                    <a:pt x="192552" y="229055"/>
                  </a:lnTo>
                  <a:lnTo>
                    <a:pt x="221612" y="215260"/>
                  </a:lnTo>
                  <a:lnTo>
                    <a:pt x="250403" y="199338"/>
                  </a:lnTo>
                  <a:lnTo>
                    <a:pt x="279074" y="184325"/>
                  </a:lnTo>
                  <a:lnTo>
                    <a:pt x="314405" y="151108"/>
                  </a:lnTo>
                  <a:lnTo>
                    <a:pt x="344983" y="118688"/>
                  </a:lnTo>
                  <a:lnTo>
                    <a:pt x="377262" y="85786"/>
                  </a:lnTo>
                  <a:lnTo>
                    <a:pt x="397208" y="65707"/>
                  </a:lnTo>
                  <a:lnTo>
                    <a:pt x="398337" y="65365"/>
                  </a:lnTo>
                  <a:lnTo>
                    <a:pt x="399089" y="65931"/>
                  </a:lnTo>
                  <a:lnTo>
                    <a:pt x="399591" y="67102"/>
                  </a:lnTo>
                  <a:lnTo>
                    <a:pt x="392691" y="94565"/>
                  </a:lnTo>
                  <a:lnTo>
                    <a:pt x="386082" y="122660"/>
                  </a:lnTo>
                  <a:lnTo>
                    <a:pt x="379096" y="158237"/>
                  </a:lnTo>
                  <a:lnTo>
                    <a:pt x="374371" y="186695"/>
                  </a:lnTo>
                  <a:lnTo>
                    <a:pt x="369625" y="220510"/>
                  </a:lnTo>
                  <a:lnTo>
                    <a:pt x="367248" y="239211"/>
                  </a:lnTo>
                  <a:lnTo>
                    <a:pt x="364870" y="258822"/>
                  </a:lnTo>
                  <a:lnTo>
                    <a:pt x="362490" y="279040"/>
                  </a:lnTo>
                  <a:lnTo>
                    <a:pt x="360110" y="300456"/>
                  </a:lnTo>
                  <a:lnTo>
                    <a:pt x="357730" y="322671"/>
                  </a:lnTo>
                  <a:lnTo>
                    <a:pt x="355349" y="345418"/>
                  </a:lnTo>
                  <a:lnTo>
                    <a:pt x="353762" y="369315"/>
                  </a:lnTo>
                  <a:lnTo>
                    <a:pt x="352704" y="393976"/>
                  </a:lnTo>
                  <a:lnTo>
                    <a:pt x="351999" y="419149"/>
                  </a:lnTo>
                  <a:lnTo>
                    <a:pt x="350735" y="445456"/>
                  </a:lnTo>
                  <a:lnTo>
                    <a:pt x="349098" y="472519"/>
                  </a:lnTo>
                  <a:lnTo>
                    <a:pt x="347213" y="500086"/>
                  </a:lnTo>
                  <a:lnTo>
                    <a:pt x="345957" y="527989"/>
                  </a:lnTo>
                  <a:lnTo>
                    <a:pt x="345119" y="556115"/>
                  </a:lnTo>
                  <a:lnTo>
                    <a:pt x="344561" y="584392"/>
                  </a:lnTo>
                  <a:lnTo>
                    <a:pt x="344189" y="613561"/>
                  </a:lnTo>
                  <a:lnTo>
                    <a:pt x="343941" y="643326"/>
                  </a:lnTo>
                  <a:lnTo>
                    <a:pt x="343775" y="673489"/>
                  </a:lnTo>
                  <a:lnTo>
                    <a:pt x="344459" y="704709"/>
                  </a:lnTo>
                  <a:lnTo>
                    <a:pt x="345708" y="736636"/>
                  </a:lnTo>
                  <a:lnTo>
                    <a:pt x="347335" y="769032"/>
                  </a:lnTo>
                  <a:lnTo>
                    <a:pt x="348419" y="790630"/>
                  </a:lnTo>
                  <a:lnTo>
                    <a:pt x="350588" y="83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SMARTInkShape-Group6"/>
          <p:cNvGrpSpPr/>
          <p:nvPr/>
        </p:nvGrpSpPr>
        <p:grpSpPr>
          <a:xfrm>
            <a:off x="3358571" y="2895998"/>
            <a:ext cx="2395479" cy="733028"/>
            <a:chOff x="3358571" y="2895998"/>
            <a:chExt cx="2395479" cy="733028"/>
          </a:xfrm>
        </p:grpSpPr>
        <p:sp>
          <p:nvSpPr>
            <p:cNvPr id="21" name="SMARTInkShape-17"/>
            <p:cNvSpPr/>
            <p:nvPr/>
          </p:nvSpPr>
          <p:spPr>
            <a:xfrm>
              <a:off x="3358571" y="2950369"/>
              <a:ext cx="27542" cy="550070"/>
            </a:xfrm>
            <a:custGeom>
              <a:avLst/>
              <a:gdLst/>
              <a:ahLst/>
              <a:cxnLst/>
              <a:rect l="0" t="0" r="0" b="0"/>
              <a:pathLst>
                <a:path w="27542" h="550070">
                  <a:moveTo>
                    <a:pt x="20423" y="0"/>
                  </a:moveTo>
                  <a:lnTo>
                    <a:pt x="24215" y="7585"/>
                  </a:lnTo>
                  <a:lnTo>
                    <a:pt x="26905" y="35776"/>
                  </a:lnTo>
                  <a:lnTo>
                    <a:pt x="27370" y="63429"/>
                  </a:lnTo>
                  <a:lnTo>
                    <a:pt x="27508" y="97992"/>
                  </a:lnTo>
                  <a:lnTo>
                    <a:pt x="27541" y="127160"/>
                  </a:lnTo>
                  <a:lnTo>
                    <a:pt x="25438" y="158645"/>
                  </a:lnTo>
                  <a:lnTo>
                    <a:pt x="21858" y="192746"/>
                  </a:lnTo>
                  <a:lnTo>
                    <a:pt x="19792" y="211841"/>
                  </a:lnTo>
                  <a:lnTo>
                    <a:pt x="17621" y="231715"/>
                  </a:lnTo>
                  <a:lnTo>
                    <a:pt x="16174" y="251314"/>
                  </a:lnTo>
                  <a:lnTo>
                    <a:pt x="15209" y="270730"/>
                  </a:lnTo>
                  <a:lnTo>
                    <a:pt x="14566" y="290024"/>
                  </a:lnTo>
                  <a:lnTo>
                    <a:pt x="13343" y="309237"/>
                  </a:lnTo>
                  <a:lnTo>
                    <a:pt x="11734" y="328395"/>
                  </a:lnTo>
                  <a:lnTo>
                    <a:pt x="9868" y="347517"/>
                  </a:lnTo>
                  <a:lnTo>
                    <a:pt x="8624" y="365822"/>
                  </a:lnTo>
                  <a:lnTo>
                    <a:pt x="7241" y="400977"/>
                  </a:lnTo>
                  <a:lnTo>
                    <a:pt x="4510" y="435122"/>
                  </a:lnTo>
                  <a:lnTo>
                    <a:pt x="1444" y="467231"/>
                  </a:lnTo>
                  <a:lnTo>
                    <a:pt x="81" y="494731"/>
                  </a:lnTo>
                  <a:lnTo>
                    <a:pt x="0" y="526820"/>
                  </a:lnTo>
                  <a:lnTo>
                    <a:pt x="2880" y="535238"/>
                  </a:lnTo>
                  <a:lnTo>
                    <a:pt x="13279" y="550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MARTInkShape-18"/>
            <p:cNvSpPr/>
            <p:nvPr/>
          </p:nvSpPr>
          <p:spPr>
            <a:xfrm>
              <a:off x="3532167" y="3012533"/>
              <a:ext cx="341732" cy="385860"/>
            </a:xfrm>
            <a:custGeom>
              <a:avLst/>
              <a:gdLst/>
              <a:ahLst/>
              <a:cxnLst/>
              <a:rect l="0" t="0" r="0" b="0"/>
              <a:pathLst>
                <a:path w="341732" h="385860">
                  <a:moveTo>
                    <a:pt x="161152" y="23561"/>
                  </a:moveTo>
                  <a:lnTo>
                    <a:pt x="153381" y="4481"/>
                  </a:lnTo>
                  <a:lnTo>
                    <a:pt x="151209" y="1316"/>
                  </a:lnTo>
                  <a:lnTo>
                    <a:pt x="148173" y="0"/>
                  </a:lnTo>
                  <a:lnTo>
                    <a:pt x="140567" y="654"/>
                  </a:lnTo>
                  <a:lnTo>
                    <a:pt x="108200" y="19594"/>
                  </a:lnTo>
                  <a:lnTo>
                    <a:pt x="91580" y="33704"/>
                  </a:lnTo>
                  <a:lnTo>
                    <a:pt x="68836" y="64754"/>
                  </a:lnTo>
                  <a:lnTo>
                    <a:pt x="54241" y="90288"/>
                  </a:lnTo>
                  <a:lnTo>
                    <a:pt x="37700" y="121744"/>
                  </a:lnTo>
                  <a:lnTo>
                    <a:pt x="21353" y="156098"/>
                  </a:lnTo>
                  <a:lnTo>
                    <a:pt x="8796" y="189887"/>
                  </a:lnTo>
                  <a:lnTo>
                    <a:pt x="2157" y="223425"/>
                  </a:lnTo>
                  <a:lnTo>
                    <a:pt x="0" y="255264"/>
                  </a:lnTo>
                  <a:lnTo>
                    <a:pt x="1687" y="282644"/>
                  </a:lnTo>
                  <a:lnTo>
                    <a:pt x="7200" y="308042"/>
                  </a:lnTo>
                  <a:lnTo>
                    <a:pt x="16529" y="330972"/>
                  </a:lnTo>
                  <a:lnTo>
                    <a:pt x="39631" y="356475"/>
                  </a:lnTo>
                  <a:lnTo>
                    <a:pt x="67378" y="373644"/>
                  </a:lnTo>
                  <a:lnTo>
                    <a:pt x="101176" y="383317"/>
                  </a:lnTo>
                  <a:lnTo>
                    <a:pt x="127352" y="385859"/>
                  </a:lnTo>
                  <a:lnTo>
                    <a:pt x="154861" y="382755"/>
                  </a:lnTo>
                  <a:lnTo>
                    <a:pt x="182168" y="376084"/>
                  </a:lnTo>
                  <a:lnTo>
                    <a:pt x="207534" y="367827"/>
                  </a:lnTo>
                  <a:lnTo>
                    <a:pt x="232037" y="354633"/>
                  </a:lnTo>
                  <a:lnTo>
                    <a:pt x="256156" y="337391"/>
                  </a:lnTo>
                  <a:lnTo>
                    <a:pt x="290461" y="304578"/>
                  </a:lnTo>
                  <a:lnTo>
                    <a:pt x="308316" y="278632"/>
                  </a:lnTo>
                  <a:lnTo>
                    <a:pt x="322073" y="249109"/>
                  </a:lnTo>
                  <a:lnTo>
                    <a:pt x="332685" y="216673"/>
                  </a:lnTo>
                  <a:lnTo>
                    <a:pt x="340047" y="181091"/>
                  </a:lnTo>
                  <a:lnTo>
                    <a:pt x="341731" y="146226"/>
                  </a:lnTo>
                  <a:lnTo>
                    <a:pt x="339041" y="114591"/>
                  </a:lnTo>
                  <a:lnTo>
                    <a:pt x="327807" y="79725"/>
                  </a:lnTo>
                  <a:lnTo>
                    <a:pt x="316183" y="62017"/>
                  </a:lnTo>
                  <a:lnTo>
                    <a:pt x="298846" y="50442"/>
                  </a:lnTo>
                  <a:lnTo>
                    <a:pt x="277118" y="43445"/>
                  </a:lnTo>
                  <a:lnTo>
                    <a:pt x="251586" y="40336"/>
                  </a:lnTo>
                  <a:lnTo>
                    <a:pt x="224363" y="41071"/>
                  </a:lnTo>
                  <a:lnTo>
                    <a:pt x="197183" y="44043"/>
                  </a:lnTo>
                  <a:lnTo>
                    <a:pt x="171874" y="48010"/>
                  </a:lnTo>
                  <a:lnTo>
                    <a:pt x="139105" y="58498"/>
                  </a:lnTo>
                  <a:lnTo>
                    <a:pt x="125424" y="67134"/>
                  </a:lnTo>
                  <a:lnTo>
                    <a:pt x="111146" y="80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ARTInkShape-19"/>
            <p:cNvSpPr/>
            <p:nvPr/>
          </p:nvSpPr>
          <p:spPr>
            <a:xfrm>
              <a:off x="3962317" y="2980422"/>
              <a:ext cx="320594" cy="440654"/>
            </a:xfrm>
            <a:custGeom>
              <a:avLst/>
              <a:gdLst/>
              <a:ahLst/>
              <a:cxnLst/>
              <a:rect l="0" t="0" r="0" b="0"/>
              <a:pathLst>
                <a:path w="320594" h="440654">
                  <a:moveTo>
                    <a:pt x="202489" y="48528"/>
                  </a:moveTo>
                  <a:lnTo>
                    <a:pt x="216424" y="28096"/>
                  </a:lnTo>
                  <a:lnTo>
                    <a:pt x="217335" y="23794"/>
                  </a:lnTo>
                  <a:lnTo>
                    <a:pt x="217149" y="20133"/>
                  </a:lnTo>
                  <a:lnTo>
                    <a:pt x="215438" y="16898"/>
                  </a:lnTo>
                  <a:lnTo>
                    <a:pt x="209302" y="11187"/>
                  </a:lnTo>
                  <a:lnTo>
                    <a:pt x="189338" y="3509"/>
                  </a:lnTo>
                  <a:lnTo>
                    <a:pt x="159523" y="0"/>
                  </a:lnTo>
                  <a:lnTo>
                    <a:pt x="134974" y="3412"/>
                  </a:lnTo>
                  <a:lnTo>
                    <a:pt x="108983" y="10220"/>
                  </a:lnTo>
                  <a:lnTo>
                    <a:pt x="84202" y="18538"/>
                  </a:lnTo>
                  <a:lnTo>
                    <a:pt x="51730" y="32145"/>
                  </a:lnTo>
                  <a:lnTo>
                    <a:pt x="25793" y="46232"/>
                  </a:lnTo>
                  <a:lnTo>
                    <a:pt x="14684" y="57826"/>
                  </a:lnTo>
                  <a:lnTo>
                    <a:pt x="1086" y="84672"/>
                  </a:lnTo>
                  <a:lnTo>
                    <a:pt x="0" y="96607"/>
                  </a:lnTo>
                  <a:lnTo>
                    <a:pt x="821" y="102012"/>
                  </a:lnTo>
                  <a:lnTo>
                    <a:pt x="5968" y="112251"/>
                  </a:lnTo>
                  <a:lnTo>
                    <a:pt x="14340" y="122093"/>
                  </a:lnTo>
                  <a:lnTo>
                    <a:pt x="25999" y="131759"/>
                  </a:lnTo>
                  <a:lnTo>
                    <a:pt x="43351" y="137113"/>
                  </a:lnTo>
                  <a:lnTo>
                    <a:pt x="77550" y="142244"/>
                  </a:lnTo>
                  <a:lnTo>
                    <a:pt x="104098" y="145742"/>
                  </a:lnTo>
                  <a:lnTo>
                    <a:pt x="131772" y="147297"/>
                  </a:lnTo>
                  <a:lnTo>
                    <a:pt x="159947" y="152221"/>
                  </a:lnTo>
                  <a:lnTo>
                    <a:pt x="188344" y="159701"/>
                  </a:lnTo>
                  <a:lnTo>
                    <a:pt x="216840" y="168318"/>
                  </a:lnTo>
                  <a:lnTo>
                    <a:pt x="243263" y="179555"/>
                  </a:lnTo>
                  <a:lnTo>
                    <a:pt x="278335" y="199270"/>
                  </a:lnTo>
                  <a:lnTo>
                    <a:pt x="304602" y="220192"/>
                  </a:lnTo>
                  <a:lnTo>
                    <a:pt x="311045" y="227265"/>
                  </a:lnTo>
                  <a:lnTo>
                    <a:pt x="318205" y="243589"/>
                  </a:lnTo>
                  <a:lnTo>
                    <a:pt x="320593" y="260634"/>
                  </a:lnTo>
                  <a:lnTo>
                    <a:pt x="319009" y="276147"/>
                  </a:lnTo>
                  <a:lnTo>
                    <a:pt x="306070" y="305853"/>
                  </a:lnTo>
                  <a:lnTo>
                    <a:pt x="283363" y="335998"/>
                  </a:lnTo>
                  <a:lnTo>
                    <a:pt x="256526" y="365038"/>
                  </a:lnTo>
                  <a:lnTo>
                    <a:pt x="224674" y="386167"/>
                  </a:lnTo>
                  <a:lnTo>
                    <a:pt x="190100" y="406273"/>
                  </a:lnTo>
                  <a:lnTo>
                    <a:pt x="154721" y="419727"/>
                  </a:lnTo>
                  <a:lnTo>
                    <a:pt x="119103" y="432533"/>
                  </a:lnTo>
                  <a:lnTo>
                    <a:pt x="87207" y="438797"/>
                  </a:lnTo>
                  <a:lnTo>
                    <a:pt x="57648" y="440653"/>
                  </a:lnTo>
                  <a:lnTo>
                    <a:pt x="25712" y="435577"/>
                  </a:lnTo>
                  <a:lnTo>
                    <a:pt x="10058" y="429204"/>
                  </a:lnTo>
                  <a:lnTo>
                    <a:pt x="2464" y="420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InkShape-20"/>
            <p:cNvSpPr/>
            <p:nvPr/>
          </p:nvSpPr>
          <p:spPr>
            <a:xfrm>
              <a:off x="4443413" y="3221831"/>
              <a:ext cx="28576" cy="78583"/>
            </a:xfrm>
            <a:custGeom>
              <a:avLst/>
              <a:gdLst/>
              <a:ahLst/>
              <a:cxnLst/>
              <a:rect l="0" t="0" r="0" b="0"/>
              <a:pathLst>
                <a:path w="28576" h="78583">
                  <a:moveTo>
                    <a:pt x="0" y="0"/>
                  </a:moveTo>
                  <a:lnTo>
                    <a:pt x="9819" y="22019"/>
                  </a:lnTo>
                  <a:lnTo>
                    <a:pt x="13699" y="53435"/>
                  </a:lnTo>
                  <a:lnTo>
                    <a:pt x="16142" y="61584"/>
                  </a:lnTo>
                  <a:lnTo>
                    <a:pt x="19864" y="70635"/>
                  </a:lnTo>
                  <a:lnTo>
                    <a:pt x="20386" y="73284"/>
                  </a:lnTo>
                  <a:lnTo>
                    <a:pt x="21528" y="75050"/>
                  </a:lnTo>
                  <a:lnTo>
                    <a:pt x="23083" y="76227"/>
                  </a:lnTo>
                  <a:lnTo>
                    <a:pt x="28575" y="78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InkShape-21"/>
            <p:cNvSpPr/>
            <p:nvPr/>
          </p:nvSpPr>
          <p:spPr>
            <a:xfrm>
              <a:off x="4689548" y="2895998"/>
              <a:ext cx="293055" cy="382984"/>
            </a:xfrm>
            <a:custGeom>
              <a:avLst/>
              <a:gdLst/>
              <a:ahLst/>
              <a:cxnLst/>
              <a:rect l="0" t="0" r="0" b="0"/>
              <a:pathLst>
                <a:path w="293055" h="382984">
                  <a:moveTo>
                    <a:pt x="203921" y="18652"/>
                  </a:moveTo>
                  <a:lnTo>
                    <a:pt x="216222" y="200"/>
                  </a:lnTo>
                  <a:lnTo>
                    <a:pt x="216091" y="0"/>
                  </a:lnTo>
                  <a:lnTo>
                    <a:pt x="210525" y="3513"/>
                  </a:lnTo>
                  <a:lnTo>
                    <a:pt x="177686" y="21676"/>
                  </a:lnTo>
                  <a:lnTo>
                    <a:pt x="150815" y="44771"/>
                  </a:lnTo>
                  <a:lnTo>
                    <a:pt x="118953" y="75515"/>
                  </a:lnTo>
                  <a:lnTo>
                    <a:pt x="96043" y="100281"/>
                  </a:lnTo>
                  <a:lnTo>
                    <a:pt x="72631" y="128750"/>
                  </a:lnTo>
                  <a:lnTo>
                    <a:pt x="48997" y="162570"/>
                  </a:lnTo>
                  <a:lnTo>
                    <a:pt x="29497" y="196651"/>
                  </a:lnTo>
                  <a:lnTo>
                    <a:pt x="14480" y="229525"/>
                  </a:lnTo>
                  <a:lnTo>
                    <a:pt x="5160" y="260011"/>
                  </a:lnTo>
                  <a:lnTo>
                    <a:pt x="489" y="287319"/>
                  </a:lnTo>
                  <a:lnTo>
                    <a:pt x="0" y="311890"/>
                  </a:lnTo>
                  <a:lnTo>
                    <a:pt x="8650" y="341987"/>
                  </a:lnTo>
                  <a:lnTo>
                    <a:pt x="16857" y="355767"/>
                  </a:lnTo>
                  <a:lnTo>
                    <a:pt x="41779" y="372450"/>
                  </a:lnTo>
                  <a:lnTo>
                    <a:pt x="74299" y="379862"/>
                  </a:lnTo>
                  <a:lnTo>
                    <a:pt x="109070" y="378266"/>
                  </a:lnTo>
                  <a:lnTo>
                    <a:pt x="136894" y="372685"/>
                  </a:lnTo>
                  <a:lnTo>
                    <a:pt x="166987" y="364912"/>
                  </a:lnTo>
                  <a:lnTo>
                    <a:pt x="196237" y="356166"/>
                  </a:lnTo>
                  <a:lnTo>
                    <a:pt x="231895" y="334733"/>
                  </a:lnTo>
                  <a:lnTo>
                    <a:pt x="262568" y="312066"/>
                  </a:lnTo>
                  <a:lnTo>
                    <a:pt x="284180" y="290269"/>
                  </a:lnTo>
                  <a:lnTo>
                    <a:pt x="291186" y="273779"/>
                  </a:lnTo>
                  <a:lnTo>
                    <a:pt x="293054" y="264936"/>
                  </a:lnTo>
                  <a:lnTo>
                    <a:pt x="290896" y="248762"/>
                  </a:lnTo>
                  <a:lnTo>
                    <a:pt x="288098" y="241115"/>
                  </a:lnTo>
                  <a:lnTo>
                    <a:pt x="278639" y="230501"/>
                  </a:lnTo>
                  <a:lnTo>
                    <a:pt x="272783" y="226560"/>
                  </a:lnTo>
                  <a:lnTo>
                    <a:pt x="245579" y="221013"/>
                  </a:lnTo>
                  <a:lnTo>
                    <a:pt x="219525" y="226065"/>
                  </a:lnTo>
                  <a:lnTo>
                    <a:pt x="190218" y="236248"/>
                  </a:lnTo>
                  <a:lnTo>
                    <a:pt x="161318" y="248711"/>
                  </a:lnTo>
                  <a:lnTo>
                    <a:pt x="130482" y="266421"/>
                  </a:lnTo>
                  <a:lnTo>
                    <a:pt x="100638" y="286728"/>
                  </a:lnTo>
                  <a:lnTo>
                    <a:pt x="67573" y="316010"/>
                  </a:lnTo>
                  <a:lnTo>
                    <a:pt x="48604" y="343207"/>
                  </a:lnTo>
                  <a:lnTo>
                    <a:pt x="43610" y="356309"/>
                  </a:lnTo>
                  <a:lnTo>
                    <a:pt x="44659" y="362026"/>
                  </a:lnTo>
                  <a:lnTo>
                    <a:pt x="61046" y="38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Shape-22"/>
            <p:cNvSpPr/>
            <p:nvPr/>
          </p:nvSpPr>
          <p:spPr>
            <a:xfrm>
              <a:off x="5077621" y="2947576"/>
              <a:ext cx="286328" cy="424275"/>
            </a:xfrm>
            <a:custGeom>
              <a:avLst/>
              <a:gdLst/>
              <a:ahLst/>
              <a:cxnLst/>
              <a:rect l="0" t="0" r="0" b="0"/>
              <a:pathLst>
                <a:path w="286328" h="424275">
                  <a:moveTo>
                    <a:pt x="194467" y="124237"/>
                  </a:moveTo>
                  <a:lnTo>
                    <a:pt x="214352" y="90615"/>
                  </a:lnTo>
                  <a:lnTo>
                    <a:pt x="224259" y="63915"/>
                  </a:lnTo>
                  <a:lnTo>
                    <a:pt x="225435" y="47421"/>
                  </a:lnTo>
                  <a:lnTo>
                    <a:pt x="222518" y="32946"/>
                  </a:lnTo>
                  <a:lnTo>
                    <a:pt x="215930" y="21221"/>
                  </a:lnTo>
                  <a:lnTo>
                    <a:pt x="203476" y="12836"/>
                  </a:lnTo>
                  <a:lnTo>
                    <a:pt x="176499" y="3652"/>
                  </a:lnTo>
                  <a:lnTo>
                    <a:pt x="154731" y="0"/>
                  </a:lnTo>
                  <a:lnTo>
                    <a:pt x="120163" y="3200"/>
                  </a:lnTo>
                  <a:lnTo>
                    <a:pt x="85579" y="13850"/>
                  </a:lnTo>
                  <a:lnTo>
                    <a:pt x="55665" y="27059"/>
                  </a:lnTo>
                  <a:lnTo>
                    <a:pt x="31367" y="42615"/>
                  </a:lnTo>
                  <a:lnTo>
                    <a:pt x="10674" y="65833"/>
                  </a:lnTo>
                  <a:lnTo>
                    <a:pt x="2185" y="80817"/>
                  </a:lnTo>
                  <a:lnTo>
                    <a:pt x="0" y="93297"/>
                  </a:lnTo>
                  <a:lnTo>
                    <a:pt x="528" y="98848"/>
                  </a:lnTo>
                  <a:lnTo>
                    <a:pt x="5349" y="109249"/>
                  </a:lnTo>
                  <a:lnTo>
                    <a:pt x="12783" y="118369"/>
                  </a:lnTo>
                  <a:lnTo>
                    <a:pt x="21379" y="125068"/>
                  </a:lnTo>
                  <a:lnTo>
                    <a:pt x="46520" y="129510"/>
                  </a:lnTo>
                  <a:lnTo>
                    <a:pt x="69975" y="126316"/>
                  </a:lnTo>
                  <a:lnTo>
                    <a:pt x="96274" y="119605"/>
                  </a:lnTo>
                  <a:lnTo>
                    <a:pt x="123838" y="111330"/>
                  </a:lnTo>
                  <a:lnTo>
                    <a:pt x="149847" y="100244"/>
                  </a:lnTo>
                  <a:lnTo>
                    <a:pt x="174636" y="88173"/>
                  </a:lnTo>
                  <a:lnTo>
                    <a:pt x="210111" y="71659"/>
                  </a:lnTo>
                  <a:lnTo>
                    <a:pt x="240289" y="52037"/>
                  </a:lnTo>
                  <a:lnTo>
                    <a:pt x="275848" y="24565"/>
                  </a:lnTo>
                  <a:lnTo>
                    <a:pt x="283932" y="19298"/>
                  </a:lnTo>
                  <a:lnTo>
                    <a:pt x="285066" y="20146"/>
                  </a:lnTo>
                  <a:lnTo>
                    <a:pt x="286327" y="25322"/>
                  </a:lnTo>
                  <a:lnTo>
                    <a:pt x="283244" y="40954"/>
                  </a:lnTo>
                  <a:lnTo>
                    <a:pt x="269719" y="72044"/>
                  </a:lnTo>
                  <a:lnTo>
                    <a:pt x="254423" y="107625"/>
                  </a:lnTo>
                  <a:lnTo>
                    <a:pt x="244662" y="135639"/>
                  </a:lnTo>
                  <a:lnTo>
                    <a:pt x="235031" y="167404"/>
                  </a:lnTo>
                  <a:lnTo>
                    <a:pt x="225460" y="202689"/>
                  </a:lnTo>
                  <a:lnTo>
                    <a:pt x="220147" y="235304"/>
                  </a:lnTo>
                  <a:lnTo>
                    <a:pt x="216993" y="266469"/>
                  </a:lnTo>
                  <a:lnTo>
                    <a:pt x="212945" y="298840"/>
                  </a:lnTo>
                  <a:lnTo>
                    <a:pt x="208500" y="327515"/>
                  </a:lnTo>
                  <a:lnTo>
                    <a:pt x="205467" y="352695"/>
                  </a:lnTo>
                  <a:lnTo>
                    <a:pt x="207427" y="383927"/>
                  </a:lnTo>
                  <a:lnTo>
                    <a:pt x="208165" y="400786"/>
                  </a:lnTo>
                  <a:lnTo>
                    <a:pt x="209949" y="407028"/>
                  </a:lnTo>
                  <a:lnTo>
                    <a:pt x="223042" y="424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InkShape-23"/>
            <p:cNvSpPr/>
            <p:nvPr/>
          </p:nvSpPr>
          <p:spPr>
            <a:xfrm>
              <a:off x="5436394" y="2962001"/>
              <a:ext cx="317656" cy="667025"/>
            </a:xfrm>
            <a:custGeom>
              <a:avLst/>
              <a:gdLst/>
              <a:ahLst/>
              <a:cxnLst/>
              <a:rect l="0" t="0" r="0" b="0"/>
              <a:pathLst>
                <a:path w="317656" h="667025">
                  <a:moveTo>
                    <a:pt x="0" y="16943"/>
                  </a:moveTo>
                  <a:lnTo>
                    <a:pt x="23606" y="15355"/>
                  </a:lnTo>
                  <a:lnTo>
                    <a:pt x="56030" y="6330"/>
                  </a:lnTo>
                  <a:lnTo>
                    <a:pt x="84698" y="849"/>
                  </a:lnTo>
                  <a:lnTo>
                    <a:pt x="115960" y="0"/>
                  </a:lnTo>
                  <a:lnTo>
                    <a:pt x="146788" y="1475"/>
                  </a:lnTo>
                  <a:lnTo>
                    <a:pt x="173718" y="2131"/>
                  </a:lnTo>
                  <a:lnTo>
                    <a:pt x="201033" y="4539"/>
                  </a:lnTo>
                  <a:lnTo>
                    <a:pt x="228254" y="9049"/>
                  </a:lnTo>
                  <a:lnTo>
                    <a:pt x="253581" y="16345"/>
                  </a:lnTo>
                  <a:lnTo>
                    <a:pt x="286361" y="25585"/>
                  </a:lnTo>
                  <a:lnTo>
                    <a:pt x="308596" y="37142"/>
                  </a:lnTo>
                  <a:lnTo>
                    <a:pt x="315747" y="46029"/>
                  </a:lnTo>
                  <a:lnTo>
                    <a:pt x="317655" y="50621"/>
                  </a:lnTo>
                  <a:lnTo>
                    <a:pt x="316546" y="72253"/>
                  </a:lnTo>
                  <a:lnTo>
                    <a:pt x="307398" y="102564"/>
                  </a:lnTo>
                  <a:lnTo>
                    <a:pt x="296959" y="127228"/>
                  </a:lnTo>
                  <a:lnTo>
                    <a:pt x="283588" y="154065"/>
                  </a:lnTo>
                  <a:lnTo>
                    <a:pt x="267062" y="181867"/>
                  </a:lnTo>
                  <a:lnTo>
                    <a:pt x="247016" y="212215"/>
                  </a:lnTo>
                  <a:lnTo>
                    <a:pt x="224879" y="245018"/>
                  </a:lnTo>
                  <a:lnTo>
                    <a:pt x="213419" y="262655"/>
                  </a:lnTo>
                  <a:lnTo>
                    <a:pt x="201811" y="280763"/>
                  </a:lnTo>
                  <a:lnTo>
                    <a:pt x="190103" y="299980"/>
                  </a:lnTo>
                  <a:lnTo>
                    <a:pt x="178329" y="319934"/>
                  </a:lnTo>
                  <a:lnTo>
                    <a:pt x="166511" y="340380"/>
                  </a:lnTo>
                  <a:lnTo>
                    <a:pt x="154664" y="361155"/>
                  </a:lnTo>
                  <a:lnTo>
                    <a:pt x="142796" y="382149"/>
                  </a:lnTo>
                  <a:lnTo>
                    <a:pt x="130916" y="403289"/>
                  </a:lnTo>
                  <a:lnTo>
                    <a:pt x="120615" y="425319"/>
                  </a:lnTo>
                  <a:lnTo>
                    <a:pt x="111366" y="447944"/>
                  </a:lnTo>
                  <a:lnTo>
                    <a:pt x="102819" y="470964"/>
                  </a:lnTo>
                  <a:lnTo>
                    <a:pt x="95533" y="495042"/>
                  </a:lnTo>
                  <a:lnTo>
                    <a:pt x="89089" y="519826"/>
                  </a:lnTo>
                  <a:lnTo>
                    <a:pt x="83205" y="545080"/>
                  </a:lnTo>
                  <a:lnTo>
                    <a:pt x="79283" y="569852"/>
                  </a:lnTo>
                  <a:lnTo>
                    <a:pt x="76668" y="594306"/>
                  </a:lnTo>
                  <a:lnTo>
                    <a:pt x="74924" y="618545"/>
                  </a:lnTo>
                  <a:lnTo>
                    <a:pt x="72471" y="652660"/>
                  </a:lnTo>
                  <a:lnTo>
                    <a:pt x="71437" y="66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SMARTInkShape-Group7"/>
          <p:cNvGrpSpPr/>
          <p:nvPr/>
        </p:nvGrpSpPr>
        <p:grpSpPr>
          <a:xfrm>
            <a:off x="2495121" y="3864769"/>
            <a:ext cx="2076880" cy="607220"/>
            <a:chOff x="2495121" y="3864769"/>
            <a:chExt cx="2076880" cy="607220"/>
          </a:xfrm>
        </p:grpSpPr>
        <p:sp>
          <p:nvSpPr>
            <p:cNvPr id="29" name="SMARTInkShape-24"/>
            <p:cNvSpPr/>
            <p:nvPr/>
          </p:nvSpPr>
          <p:spPr>
            <a:xfrm>
              <a:off x="2495121" y="3864769"/>
              <a:ext cx="394887" cy="375528"/>
            </a:xfrm>
            <a:custGeom>
              <a:avLst/>
              <a:gdLst/>
              <a:ahLst/>
              <a:cxnLst/>
              <a:rect l="0" t="0" r="0" b="0"/>
              <a:pathLst>
                <a:path w="394887" h="375528">
                  <a:moveTo>
                    <a:pt x="105204" y="0"/>
                  </a:moveTo>
                  <a:lnTo>
                    <a:pt x="83979" y="12200"/>
                  </a:lnTo>
                  <a:lnTo>
                    <a:pt x="54127" y="43528"/>
                  </a:lnTo>
                  <a:lnTo>
                    <a:pt x="29657" y="72076"/>
                  </a:lnTo>
                  <a:lnTo>
                    <a:pt x="13675" y="105669"/>
                  </a:lnTo>
                  <a:lnTo>
                    <a:pt x="3913" y="140759"/>
                  </a:lnTo>
                  <a:lnTo>
                    <a:pt x="655" y="166540"/>
                  </a:lnTo>
                  <a:lnTo>
                    <a:pt x="0" y="193874"/>
                  </a:lnTo>
                  <a:lnTo>
                    <a:pt x="2355" y="221897"/>
                  </a:lnTo>
                  <a:lnTo>
                    <a:pt x="10281" y="250227"/>
                  </a:lnTo>
                  <a:lnTo>
                    <a:pt x="22535" y="277106"/>
                  </a:lnTo>
                  <a:lnTo>
                    <a:pt x="48078" y="310088"/>
                  </a:lnTo>
                  <a:lnTo>
                    <a:pt x="80428" y="338381"/>
                  </a:lnTo>
                  <a:lnTo>
                    <a:pt x="103453" y="351740"/>
                  </a:lnTo>
                  <a:lnTo>
                    <a:pt x="131149" y="362968"/>
                  </a:lnTo>
                  <a:lnTo>
                    <a:pt x="161185" y="371663"/>
                  </a:lnTo>
                  <a:lnTo>
                    <a:pt x="190409" y="375527"/>
                  </a:lnTo>
                  <a:lnTo>
                    <a:pt x="219273" y="373011"/>
                  </a:lnTo>
                  <a:lnTo>
                    <a:pt x="247183" y="366601"/>
                  </a:lnTo>
                  <a:lnTo>
                    <a:pt x="272816" y="358461"/>
                  </a:lnTo>
                  <a:lnTo>
                    <a:pt x="299555" y="345318"/>
                  </a:lnTo>
                  <a:lnTo>
                    <a:pt x="325726" y="327306"/>
                  </a:lnTo>
                  <a:lnTo>
                    <a:pt x="347941" y="303425"/>
                  </a:lnTo>
                  <a:lnTo>
                    <a:pt x="366281" y="276937"/>
                  </a:lnTo>
                  <a:lnTo>
                    <a:pt x="380782" y="249289"/>
                  </a:lnTo>
                  <a:lnTo>
                    <a:pt x="389873" y="221127"/>
                  </a:lnTo>
                  <a:lnTo>
                    <a:pt x="394442" y="190618"/>
                  </a:lnTo>
                  <a:lnTo>
                    <a:pt x="394886" y="160125"/>
                  </a:lnTo>
                  <a:lnTo>
                    <a:pt x="389791" y="133344"/>
                  </a:lnTo>
                  <a:lnTo>
                    <a:pt x="378002" y="112445"/>
                  </a:lnTo>
                  <a:lnTo>
                    <a:pt x="353514" y="85175"/>
                  </a:lnTo>
                  <a:lnTo>
                    <a:pt x="334627" y="68018"/>
                  </a:lnTo>
                  <a:lnTo>
                    <a:pt x="300887" y="50228"/>
                  </a:lnTo>
                  <a:lnTo>
                    <a:pt x="274724" y="42696"/>
                  </a:lnTo>
                  <a:lnTo>
                    <a:pt x="245104" y="38819"/>
                  </a:lnTo>
                  <a:lnTo>
                    <a:pt x="215801" y="37890"/>
                  </a:lnTo>
                  <a:lnTo>
                    <a:pt x="180659" y="42624"/>
                  </a:lnTo>
                  <a:lnTo>
                    <a:pt x="146258" y="55315"/>
                  </a:lnTo>
                  <a:lnTo>
                    <a:pt x="117192" y="78478"/>
                  </a:lnTo>
                  <a:lnTo>
                    <a:pt x="97820" y="106244"/>
                  </a:lnTo>
                  <a:lnTo>
                    <a:pt x="83613" y="139253"/>
                  </a:lnTo>
                  <a:lnTo>
                    <a:pt x="79492" y="174169"/>
                  </a:lnTo>
                  <a:lnTo>
                    <a:pt x="82152" y="205681"/>
                  </a:lnTo>
                  <a:lnTo>
                    <a:pt x="83773" y="22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InkShape-25"/>
            <p:cNvSpPr/>
            <p:nvPr/>
          </p:nvSpPr>
          <p:spPr>
            <a:xfrm>
              <a:off x="3008275" y="3907631"/>
              <a:ext cx="92114" cy="385764"/>
            </a:xfrm>
            <a:custGeom>
              <a:avLst/>
              <a:gdLst/>
              <a:ahLst/>
              <a:cxnLst/>
              <a:rect l="0" t="0" r="0" b="0"/>
              <a:pathLst>
                <a:path w="92114" h="385764">
                  <a:moveTo>
                    <a:pt x="92113" y="0"/>
                  </a:moveTo>
                  <a:lnTo>
                    <a:pt x="91319" y="7291"/>
                  </a:lnTo>
                  <a:lnTo>
                    <a:pt x="82170" y="40471"/>
                  </a:lnTo>
                  <a:lnTo>
                    <a:pt x="75320" y="67378"/>
                  </a:lnTo>
                  <a:lnTo>
                    <a:pt x="68510" y="92388"/>
                  </a:lnTo>
                  <a:lnTo>
                    <a:pt x="59397" y="122024"/>
                  </a:lnTo>
                  <a:lnTo>
                    <a:pt x="47410" y="153716"/>
                  </a:lnTo>
                  <a:lnTo>
                    <a:pt x="36262" y="186323"/>
                  </a:lnTo>
                  <a:lnTo>
                    <a:pt x="26809" y="219335"/>
                  </a:lnTo>
                  <a:lnTo>
                    <a:pt x="19961" y="252528"/>
                  </a:lnTo>
                  <a:lnTo>
                    <a:pt x="12156" y="285801"/>
                  </a:lnTo>
                  <a:lnTo>
                    <a:pt x="4982" y="316729"/>
                  </a:lnTo>
                  <a:lnTo>
                    <a:pt x="944" y="350404"/>
                  </a:lnTo>
                  <a:lnTo>
                    <a:pt x="0" y="365021"/>
                  </a:lnTo>
                  <a:lnTo>
                    <a:pt x="1335" y="370347"/>
                  </a:lnTo>
                  <a:lnTo>
                    <a:pt x="13531" y="385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InkShape-26"/>
            <p:cNvSpPr/>
            <p:nvPr/>
          </p:nvSpPr>
          <p:spPr>
            <a:xfrm>
              <a:off x="3224555" y="3871913"/>
              <a:ext cx="390184" cy="310080"/>
            </a:xfrm>
            <a:custGeom>
              <a:avLst/>
              <a:gdLst/>
              <a:ahLst/>
              <a:cxnLst/>
              <a:rect l="0" t="0" r="0" b="0"/>
              <a:pathLst>
                <a:path w="390184" h="310080">
                  <a:moveTo>
                    <a:pt x="68714" y="0"/>
                  </a:moveTo>
                  <a:lnTo>
                    <a:pt x="64922" y="33621"/>
                  </a:lnTo>
                  <a:lnTo>
                    <a:pt x="58771" y="64113"/>
                  </a:lnTo>
                  <a:lnTo>
                    <a:pt x="51921" y="98283"/>
                  </a:lnTo>
                  <a:lnTo>
                    <a:pt x="41072" y="133543"/>
                  </a:lnTo>
                  <a:lnTo>
                    <a:pt x="31596" y="165333"/>
                  </a:lnTo>
                  <a:lnTo>
                    <a:pt x="19969" y="198653"/>
                  </a:lnTo>
                  <a:lnTo>
                    <a:pt x="6469" y="233661"/>
                  </a:lnTo>
                  <a:lnTo>
                    <a:pt x="0" y="261585"/>
                  </a:lnTo>
                  <a:lnTo>
                    <a:pt x="604" y="275274"/>
                  </a:lnTo>
                  <a:lnTo>
                    <a:pt x="4311" y="286650"/>
                  </a:lnTo>
                  <a:lnTo>
                    <a:pt x="11251" y="296998"/>
                  </a:lnTo>
                  <a:lnTo>
                    <a:pt x="19627" y="302655"/>
                  </a:lnTo>
                  <a:lnTo>
                    <a:pt x="45524" y="310079"/>
                  </a:lnTo>
                  <a:lnTo>
                    <a:pt x="75777" y="309274"/>
                  </a:lnTo>
                  <a:lnTo>
                    <a:pt x="100428" y="305994"/>
                  </a:lnTo>
                  <a:lnTo>
                    <a:pt x="128053" y="302685"/>
                  </a:lnTo>
                  <a:lnTo>
                    <a:pt x="158851" y="301214"/>
                  </a:lnTo>
                  <a:lnTo>
                    <a:pt x="191060" y="298443"/>
                  </a:lnTo>
                  <a:lnTo>
                    <a:pt x="224690" y="294566"/>
                  </a:lnTo>
                  <a:lnTo>
                    <a:pt x="242548" y="292421"/>
                  </a:lnTo>
                  <a:lnTo>
                    <a:pt x="260803" y="290197"/>
                  </a:lnTo>
                  <a:lnTo>
                    <a:pt x="295903" y="287726"/>
                  </a:lnTo>
                  <a:lnTo>
                    <a:pt x="329231" y="285834"/>
                  </a:lnTo>
                  <a:lnTo>
                    <a:pt x="359918" y="282348"/>
                  </a:lnTo>
                  <a:lnTo>
                    <a:pt x="390183" y="27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MARTInkShape-27"/>
            <p:cNvSpPr/>
            <p:nvPr/>
          </p:nvSpPr>
          <p:spPr>
            <a:xfrm>
              <a:off x="3402850" y="4043363"/>
              <a:ext cx="126164" cy="357188"/>
            </a:xfrm>
            <a:custGeom>
              <a:avLst/>
              <a:gdLst/>
              <a:ahLst/>
              <a:cxnLst/>
              <a:rect l="0" t="0" r="0" b="0"/>
              <a:pathLst>
                <a:path w="126164" h="357188">
                  <a:moveTo>
                    <a:pt x="126163" y="0"/>
                  </a:moveTo>
                  <a:lnTo>
                    <a:pt x="118578" y="3792"/>
                  </a:lnTo>
                  <a:lnTo>
                    <a:pt x="96089" y="30088"/>
                  </a:lnTo>
                  <a:lnTo>
                    <a:pt x="77300" y="62184"/>
                  </a:lnTo>
                  <a:lnTo>
                    <a:pt x="69256" y="87962"/>
                  </a:lnTo>
                  <a:lnTo>
                    <a:pt x="58802" y="115294"/>
                  </a:lnTo>
                  <a:lnTo>
                    <a:pt x="47012" y="144110"/>
                  </a:lnTo>
                  <a:lnTo>
                    <a:pt x="36480" y="175438"/>
                  </a:lnTo>
                  <a:lnTo>
                    <a:pt x="28625" y="203649"/>
                  </a:lnTo>
                  <a:lnTo>
                    <a:pt x="22487" y="229417"/>
                  </a:lnTo>
                  <a:lnTo>
                    <a:pt x="17114" y="254098"/>
                  </a:lnTo>
                  <a:lnTo>
                    <a:pt x="9963" y="280413"/>
                  </a:lnTo>
                  <a:lnTo>
                    <a:pt x="3081" y="306397"/>
                  </a:lnTo>
                  <a:lnTo>
                    <a:pt x="0" y="336494"/>
                  </a:lnTo>
                  <a:lnTo>
                    <a:pt x="4719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MARTInkShape-28"/>
            <p:cNvSpPr/>
            <p:nvPr/>
          </p:nvSpPr>
          <p:spPr>
            <a:xfrm>
              <a:off x="3743325" y="3880197"/>
              <a:ext cx="471489" cy="405892"/>
            </a:xfrm>
            <a:custGeom>
              <a:avLst/>
              <a:gdLst/>
              <a:ahLst/>
              <a:cxnLst/>
              <a:rect l="0" t="0" r="0" b="0"/>
              <a:pathLst>
                <a:path w="471489" h="405892">
                  <a:moveTo>
                    <a:pt x="0" y="34578"/>
                  </a:moveTo>
                  <a:lnTo>
                    <a:pt x="12994" y="23171"/>
                  </a:lnTo>
                  <a:lnTo>
                    <a:pt x="36570" y="11002"/>
                  </a:lnTo>
                  <a:lnTo>
                    <a:pt x="67545" y="2810"/>
                  </a:lnTo>
                  <a:lnTo>
                    <a:pt x="97977" y="30"/>
                  </a:lnTo>
                  <a:lnTo>
                    <a:pt x="131777" y="0"/>
                  </a:lnTo>
                  <a:lnTo>
                    <a:pt x="155141" y="2806"/>
                  </a:lnTo>
                  <a:lnTo>
                    <a:pt x="180870" y="8815"/>
                  </a:lnTo>
                  <a:lnTo>
                    <a:pt x="206593" y="16778"/>
                  </a:lnTo>
                  <a:lnTo>
                    <a:pt x="238924" y="30980"/>
                  </a:lnTo>
                  <a:lnTo>
                    <a:pt x="267025" y="50710"/>
                  </a:lnTo>
                  <a:lnTo>
                    <a:pt x="280338" y="67412"/>
                  </a:lnTo>
                  <a:lnTo>
                    <a:pt x="287313" y="83302"/>
                  </a:lnTo>
                  <a:lnTo>
                    <a:pt x="289174" y="90873"/>
                  </a:lnTo>
                  <a:lnTo>
                    <a:pt x="287007" y="107752"/>
                  </a:lnTo>
                  <a:lnTo>
                    <a:pt x="279165" y="125837"/>
                  </a:lnTo>
                  <a:lnTo>
                    <a:pt x="256106" y="153869"/>
                  </a:lnTo>
                  <a:lnTo>
                    <a:pt x="224491" y="183077"/>
                  </a:lnTo>
                  <a:lnTo>
                    <a:pt x="189194" y="215720"/>
                  </a:lnTo>
                  <a:lnTo>
                    <a:pt x="162668" y="236000"/>
                  </a:lnTo>
                  <a:lnTo>
                    <a:pt x="128543" y="269060"/>
                  </a:lnTo>
                  <a:lnTo>
                    <a:pt x="94531" y="296406"/>
                  </a:lnTo>
                  <a:lnTo>
                    <a:pt x="60477" y="326980"/>
                  </a:lnTo>
                  <a:lnTo>
                    <a:pt x="48435" y="347964"/>
                  </a:lnTo>
                  <a:lnTo>
                    <a:pt x="45339" y="359333"/>
                  </a:lnTo>
                  <a:lnTo>
                    <a:pt x="46101" y="364588"/>
                  </a:lnTo>
                  <a:lnTo>
                    <a:pt x="51181" y="374660"/>
                  </a:lnTo>
                  <a:lnTo>
                    <a:pt x="62966" y="389255"/>
                  </a:lnTo>
                  <a:lnTo>
                    <a:pt x="84097" y="399841"/>
                  </a:lnTo>
                  <a:lnTo>
                    <a:pt x="114259" y="404212"/>
                  </a:lnTo>
                  <a:lnTo>
                    <a:pt x="138888" y="405235"/>
                  </a:lnTo>
                  <a:lnTo>
                    <a:pt x="166503" y="405689"/>
                  </a:lnTo>
                  <a:lnTo>
                    <a:pt x="197297" y="405891"/>
                  </a:lnTo>
                  <a:lnTo>
                    <a:pt x="229504" y="403864"/>
                  </a:lnTo>
                  <a:lnTo>
                    <a:pt x="263133" y="400318"/>
                  </a:lnTo>
                  <a:lnTo>
                    <a:pt x="280991" y="398261"/>
                  </a:lnTo>
                  <a:lnTo>
                    <a:pt x="299246" y="396096"/>
                  </a:lnTo>
                  <a:lnTo>
                    <a:pt x="334346" y="391573"/>
                  </a:lnTo>
                  <a:lnTo>
                    <a:pt x="367673" y="385330"/>
                  </a:lnTo>
                  <a:lnTo>
                    <a:pt x="398361" y="374618"/>
                  </a:lnTo>
                  <a:lnTo>
                    <a:pt x="427874" y="364036"/>
                  </a:lnTo>
                  <a:lnTo>
                    <a:pt x="471488" y="348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MARTInkShape-29"/>
            <p:cNvSpPr/>
            <p:nvPr/>
          </p:nvSpPr>
          <p:spPr>
            <a:xfrm>
              <a:off x="4167020" y="3957638"/>
              <a:ext cx="404981" cy="295739"/>
            </a:xfrm>
            <a:custGeom>
              <a:avLst/>
              <a:gdLst/>
              <a:ahLst/>
              <a:cxnLst/>
              <a:rect l="0" t="0" r="0" b="0"/>
              <a:pathLst>
                <a:path w="404981" h="295739">
                  <a:moveTo>
                    <a:pt x="97799" y="0"/>
                  </a:moveTo>
                  <a:lnTo>
                    <a:pt x="84064" y="33621"/>
                  </a:lnTo>
                  <a:lnTo>
                    <a:pt x="67271" y="67905"/>
                  </a:lnTo>
                  <a:lnTo>
                    <a:pt x="56185" y="92357"/>
                  </a:lnTo>
                  <a:lnTo>
                    <a:pt x="45966" y="116454"/>
                  </a:lnTo>
                  <a:lnTo>
                    <a:pt x="36133" y="140392"/>
                  </a:lnTo>
                  <a:lnTo>
                    <a:pt x="24354" y="164261"/>
                  </a:lnTo>
                  <a:lnTo>
                    <a:pt x="8569" y="197894"/>
                  </a:lnTo>
                  <a:lnTo>
                    <a:pt x="981" y="227969"/>
                  </a:lnTo>
                  <a:lnTo>
                    <a:pt x="0" y="245781"/>
                  </a:lnTo>
                  <a:lnTo>
                    <a:pt x="5838" y="270152"/>
                  </a:lnTo>
                  <a:lnTo>
                    <a:pt x="7917" y="275351"/>
                  </a:lnTo>
                  <a:lnTo>
                    <a:pt x="18693" y="283245"/>
                  </a:lnTo>
                  <a:lnTo>
                    <a:pt x="44726" y="292151"/>
                  </a:lnTo>
                  <a:lnTo>
                    <a:pt x="67067" y="295738"/>
                  </a:lnTo>
                  <a:lnTo>
                    <a:pt x="92872" y="294687"/>
                  </a:lnTo>
                  <a:lnTo>
                    <a:pt x="120215" y="293690"/>
                  </a:lnTo>
                  <a:lnTo>
                    <a:pt x="149037" y="293247"/>
                  </a:lnTo>
                  <a:lnTo>
                    <a:pt x="180367" y="293051"/>
                  </a:lnTo>
                  <a:lnTo>
                    <a:pt x="212812" y="292963"/>
                  </a:lnTo>
                  <a:lnTo>
                    <a:pt x="246547" y="292924"/>
                  </a:lnTo>
                  <a:lnTo>
                    <a:pt x="264433" y="292914"/>
                  </a:lnTo>
                  <a:lnTo>
                    <a:pt x="299652" y="292902"/>
                  </a:lnTo>
                  <a:lnTo>
                    <a:pt x="331180" y="292897"/>
                  </a:lnTo>
                  <a:lnTo>
                    <a:pt x="361068" y="290778"/>
                  </a:lnTo>
                  <a:lnTo>
                    <a:pt x="396306" y="286743"/>
                  </a:lnTo>
                  <a:lnTo>
                    <a:pt x="40498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MARTInkShape-30"/>
            <p:cNvSpPr/>
            <p:nvPr/>
          </p:nvSpPr>
          <p:spPr>
            <a:xfrm>
              <a:off x="4424722" y="4157663"/>
              <a:ext cx="75842" cy="314326"/>
            </a:xfrm>
            <a:custGeom>
              <a:avLst/>
              <a:gdLst/>
              <a:ahLst/>
              <a:cxnLst/>
              <a:rect l="0" t="0" r="0" b="0"/>
              <a:pathLst>
                <a:path w="75842" h="314326">
                  <a:moveTo>
                    <a:pt x="75841" y="0"/>
                  </a:moveTo>
                  <a:lnTo>
                    <a:pt x="60299" y="33200"/>
                  </a:lnTo>
                  <a:lnTo>
                    <a:pt x="46894" y="67780"/>
                  </a:lnTo>
                  <a:lnTo>
                    <a:pt x="37575" y="95212"/>
                  </a:lnTo>
                  <a:lnTo>
                    <a:pt x="28142" y="125924"/>
                  </a:lnTo>
                  <a:lnTo>
                    <a:pt x="18658" y="158095"/>
                  </a:lnTo>
                  <a:lnTo>
                    <a:pt x="9945" y="189327"/>
                  </a:lnTo>
                  <a:lnTo>
                    <a:pt x="3426" y="216437"/>
                  </a:lnTo>
                  <a:lnTo>
                    <a:pt x="0" y="243831"/>
                  </a:lnTo>
                  <a:lnTo>
                    <a:pt x="65" y="270294"/>
                  </a:lnTo>
                  <a:lnTo>
                    <a:pt x="8809" y="304686"/>
                  </a:lnTo>
                  <a:lnTo>
                    <a:pt x="11547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SMARTInkShape-Group8"/>
          <p:cNvGrpSpPr/>
          <p:nvPr/>
        </p:nvGrpSpPr>
        <p:grpSpPr>
          <a:xfrm>
            <a:off x="5086350" y="3872271"/>
            <a:ext cx="2114551" cy="563999"/>
            <a:chOff x="5086350" y="3872271"/>
            <a:chExt cx="2114551" cy="563999"/>
          </a:xfrm>
        </p:grpSpPr>
        <p:sp>
          <p:nvSpPr>
            <p:cNvPr id="37" name="SMARTInkShape-31"/>
            <p:cNvSpPr/>
            <p:nvPr/>
          </p:nvSpPr>
          <p:spPr>
            <a:xfrm>
              <a:off x="5086350" y="3887634"/>
              <a:ext cx="393138" cy="457604"/>
            </a:xfrm>
            <a:custGeom>
              <a:avLst/>
              <a:gdLst/>
              <a:ahLst/>
              <a:cxnLst/>
              <a:rect l="0" t="0" r="0" b="0"/>
              <a:pathLst>
                <a:path w="393138" h="457604">
                  <a:moveTo>
                    <a:pt x="0" y="48572"/>
                  </a:moveTo>
                  <a:lnTo>
                    <a:pt x="6151" y="42421"/>
                  </a:lnTo>
                  <a:lnTo>
                    <a:pt x="41354" y="31579"/>
                  </a:lnTo>
                  <a:lnTo>
                    <a:pt x="75224" y="21312"/>
                  </a:lnTo>
                  <a:lnTo>
                    <a:pt x="102489" y="15819"/>
                  </a:lnTo>
                  <a:lnTo>
                    <a:pt x="133128" y="10732"/>
                  </a:lnTo>
                  <a:lnTo>
                    <a:pt x="165266" y="5825"/>
                  </a:lnTo>
                  <a:lnTo>
                    <a:pt x="198070" y="1792"/>
                  </a:lnTo>
                  <a:lnTo>
                    <a:pt x="231171" y="0"/>
                  </a:lnTo>
                  <a:lnTo>
                    <a:pt x="262286" y="1320"/>
                  </a:lnTo>
                  <a:lnTo>
                    <a:pt x="291197" y="5346"/>
                  </a:lnTo>
                  <a:lnTo>
                    <a:pt x="317275" y="12427"/>
                  </a:lnTo>
                  <a:lnTo>
                    <a:pt x="350477" y="25339"/>
                  </a:lnTo>
                  <a:lnTo>
                    <a:pt x="372838" y="39219"/>
                  </a:lnTo>
                  <a:lnTo>
                    <a:pt x="389518" y="57178"/>
                  </a:lnTo>
                  <a:lnTo>
                    <a:pt x="392235" y="63040"/>
                  </a:lnTo>
                  <a:lnTo>
                    <a:pt x="393137" y="73788"/>
                  </a:lnTo>
                  <a:lnTo>
                    <a:pt x="386455" y="100914"/>
                  </a:lnTo>
                  <a:lnTo>
                    <a:pt x="373444" y="130844"/>
                  </a:lnTo>
                  <a:lnTo>
                    <a:pt x="349393" y="160967"/>
                  </a:lnTo>
                  <a:lnTo>
                    <a:pt x="317484" y="194675"/>
                  </a:lnTo>
                  <a:lnTo>
                    <a:pt x="294562" y="218017"/>
                  </a:lnTo>
                  <a:lnTo>
                    <a:pt x="269029" y="243737"/>
                  </a:lnTo>
                  <a:lnTo>
                    <a:pt x="241806" y="271837"/>
                  </a:lnTo>
                  <a:lnTo>
                    <a:pt x="213832" y="302847"/>
                  </a:lnTo>
                  <a:lnTo>
                    <a:pt x="187640" y="333033"/>
                  </a:lnTo>
                  <a:lnTo>
                    <a:pt x="163564" y="361531"/>
                  </a:lnTo>
                  <a:lnTo>
                    <a:pt x="142281" y="387425"/>
                  </a:lnTo>
                  <a:lnTo>
                    <a:pt x="116241" y="420524"/>
                  </a:lnTo>
                  <a:lnTo>
                    <a:pt x="104821" y="442854"/>
                  </a:lnTo>
                  <a:lnTo>
                    <a:pt x="104267" y="452144"/>
                  </a:lnTo>
                  <a:lnTo>
                    <a:pt x="105230" y="455733"/>
                  </a:lnTo>
                  <a:lnTo>
                    <a:pt x="107459" y="457331"/>
                  </a:lnTo>
                  <a:lnTo>
                    <a:pt x="110534" y="457603"/>
                  </a:lnTo>
                  <a:lnTo>
                    <a:pt x="121444" y="455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SMARTInkShape-32"/>
            <p:cNvSpPr/>
            <p:nvPr/>
          </p:nvSpPr>
          <p:spPr>
            <a:xfrm>
              <a:off x="5593556" y="3971925"/>
              <a:ext cx="128589" cy="342901"/>
            </a:xfrm>
            <a:custGeom>
              <a:avLst/>
              <a:gdLst/>
              <a:ahLst/>
              <a:cxnLst/>
              <a:rect l="0" t="0" r="0" b="0"/>
              <a:pathLst>
                <a:path w="128589" h="342901">
                  <a:moveTo>
                    <a:pt x="128588" y="0"/>
                  </a:moveTo>
                  <a:lnTo>
                    <a:pt x="118701" y="27546"/>
                  </a:lnTo>
                  <a:lnTo>
                    <a:pt x="106344" y="58962"/>
                  </a:lnTo>
                  <a:lnTo>
                    <a:pt x="90512" y="93406"/>
                  </a:lnTo>
                  <a:lnTo>
                    <a:pt x="77534" y="117713"/>
                  </a:lnTo>
                  <a:lnTo>
                    <a:pt x="63828" y="144392"/>
                  </a:lnTo>
                  <a:lnTo>
                    <a:pt x="49800" y="174241"/>
                  </a:lnTo>
                  <a:lnTo>
                    <a:pt x="35627" y="204440"/>
                  </a:lnTo>
                  <a:lnTo>
                    <a:pt x="21391" y="231092"/>
                  </a:lnTo>
                  <a:lnTo>
                    <a:pt x="11359" y="258282"/>
                  </a:lnTo>
                  <a:lnTo>
                    <a:pt x="5049" y="284655"/>
                  </a:lnTo>
                  <a:lnTo>
                    <a:pt x="1496" y="31576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SMARTInkShape-33"/>
            <p:cNvSpPr/>
            <p:nvPr/>
          </p:nvSpPr>
          <p:spPr>
            <a:xfrm>
              <a:off x="5884537" y="3895405"/>
              <a:ext cx="237658" cy="355127"/>
            </a:xfrm>
            <a:custGeom>
              <a:avLst/>
              <a:gdLst/>
              <a:ahLst/>
              <a:cxnLst/>
              <a:rect l="0" t="0" r="0" b="0"/>
              <a:pathLst>
                <a:path w="237658" h="355127">
                  <a:moveTo>
                    <a:pt x="9057" y="19370"/>
                  </a:moveTo>
                  <a:lnTo>
                    <a:pt x="23178" y="17253"/>
                  </a:lnTo>
                  <a:lnTo>
                    <a:pt x="54925" y="7185"/>
                  </a:lnTo>
                  <a:lnTo>
                    <a:pt x="88702" y="0"/>
                  </a:lnTo>
                  <a:lnTo>
                    <a:pt x="114412" y="666"/>
                  </a:lnTo>
                  <a:lnTo>
                    <a:pt x="129700" y="4707"/>
                  </a:lnTo>
                  <a:lnTo>
                    <a:pt x="151695" y="16701"/>
                  </a:lnTo>
                  <a:lnTo>
                    <a:pt x="178343" y="41685"/>
                  </a:lnTo>
                  <a:lnTo>
                    <a:pt x="203241" y="76637"/>
                  </a:lnTo>
                  <a:lnTo>
                    <a:pt x="212025" y="98779"/>
                  </a:lnTo>
                  <a:lnTo>
                    <a:pt x="214187" y="124302"/>
                  </a:lnTo>
                  <a:lnTo>
                    <a:pt x="208209" y="156779"/>
                  </a:lnTo>
                  <a:lnTo>
                    <a:pt x="202344" y="174103"/>
                  </a:lnTo>
                  <a:lnTo>
                    <a:pt x="177059" y="206744"/>
                  </a:lnTo>
                  <a:lnTo>
                    <a:pt x="145518" y="239739"/>
                  </a:lnTo>
                  <a:lnTo>
                    <a:pt x="110654" y="269187"/>
                  </a:lnTo>
                  <a:lnTo>
                    <a:pt x="82639" y="289975"/>
                  </a:lnTo>
                  <a:lnTo>
                    <a:pt x="54231" y="306542"/>
                  </a:lnTo>
                  <a:lnTo>
                    <a:pt x="20420" y="326362"/>
                  </a:lnTo>
                  <a:lnTo>
                    <a:pt x="5279" y="336549"/>
                  </a:lnTo>
                  <a:lnTo>
                    <a:pt x="1777" y="337979"/>
                  </a:lnTo>
                  <a:lnTo>
                    <a:pt x="235" y="339726"/>
                  </a:lnTo>
                  <a:lnTo>
                    <a:pt x="0" y="341684"/>
                  </a:lnTo>
                  <a:lnTo>
                    <a:pt x="638" y="343784"/>
                  </a:lnTo>
                  <a:lnTo>
                    <a:pt x="1856" y="345183"/>
                  </a:lnTo>
                  <a:lnTo>
                    <a:pt x="19329" y="351406"/>
                  </a:lnTo>
                  <a:lnTo>
                    <a:pt x="51891" y="354391"/>
                  </a:lnTo>
                  <a:lnTo>
                    <a:pt x="85865" y="354908"/>
                  </a:lnTo>
                  <a:lnTo>
                    <a:pt x="114896" y="355029"/>
                  </a:lnTo>
                  <a:lnTo>
                    <a:pt x="144203" y="355083"/>
                  </a:lnTo>
                  <a:lnTo>
                    <a:pt x="173897" y="355107"/>
                  </a:lnTo>
                  <a:lnTo>
                    <a:pt x="205615" y="355118"/>
                  </a:lnTo>
                  <a:lnTo>
                    <a:pt x="237657" y="355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MARTInkShape-34"/>
            <p:cNvSpPr/>
            <p:nvPr/>
          </p:nvSpPr>
          <p:spPr>
            <a:xfrm>
              <a:off x="6221971" y="3914783"/>
              <a:ext cx="372588" cy="385457"/>
            </a:xfrm>
            <a:custGeom>
              <a:avLst/>
              <a:gdLst/>
              <a:ahLst/>
              <a:cxnLst/>
              <a:rect l="0" t="0" r="0" b="0"/>
              <a:pathLst>
                <a:path w="372588" h="385457">
                  <a:moveTo>
                    <a:pt x="93104" y="7136"/>
                  </a:moveTo>
                  <a:lnTo>
                    <a:pt x="116417" y="5019"/>
                  </a:lnTo>
                  <a:lnTo>
                    <a:pt x="151067" y="985"/>
                  </a:lnTo>
                  <a:lnTo>
                    <a:pt x="180745" y="286"/>
                  </a:lnTo>
                  <a:lnTo>
                    <a:pt x="213440" y="79"/>
                  </a:lnTo>
                  <a:lnTo>
                    <a:pt x="248263" y="18"/>
                  </a:lnTo>
                  <a:lnTo>
                    <a:pt x="279924" y="0"/>
                  </a:lnTo>
                  <a:lnTo>
                    <a:pt x="309413" y="3786"/>
                  </a:lnTo>
                  <a:lnTo>
                    <a:pt x="338259" y="9936"/>
                  </a:lnTo>
                  <a:lnTo>
                    <a:pt x="368324" y="15824"/>
                  </a:lnTo>
                  <a:lnTo>
                    <a:pt x="371834" y="17690"/>
                  </a:lnTo>
                  <a:lnTo>
                    <a:pt x="372587" y="18935"/>
                  </a:lnTo>
                  <a:lnTo>
                    <a:pt x="371501" y="19764"/>
                  </a:lnTo>
                  <a:lnTo>
                    <a:pt x="369189" y="20317"/>
                  </a:lnTo>
                  <a:lnTo>
                    <a:pt x="337501" y="11383"/>
                  </a:lnTo>
                  <a:lnTo>
                    <a:pt x="311215" y="8395"/>
                  </a:lnTo>
                  <a:lnTo>
                    <a:pt x="275734" y="7509"/>
                  </a:lnTo>
                  <a:lnTo>
                    <a:pt x="251002" y="7302"/>
                  </a:lnTo>
                  <a:lnTo>
                    <a:pt x="225987" y="8003"/>
                  </a:lnTo>
                  <a:lnTo>
                    <a:pt x="198994" y="10961"/>
                  </a:lnTo>
                  <a:lnTo>
                    <a:pt x="169006" y="14921"/>
                  </a:lnTo>
                  <a:lnTo>
                    <a:pt x="137157" y="20121"/>
                  </a:lnTo>
                  <a:lnTo>
                    <a:pt x="104481" y="27724"/>
                  </a:lnTo>
                  <a:lnTo>
                    <a:pt x="75671" y="36394"/>
                  </a:lnTo>
                  <a:lnTo>
                    <a:pt x="41371" y="48084"/>
                  </a:lnTo>
                  <a:lnTo>
                    <a:pt x="12241" y="59145"/>
                  </a:lnTo>
                  <a:lnTo>
                    <a:pt x="3455" y="66234"/>
                  </a:lnTo>
                  <a:lnTo>
                    <a:pt x="0" y="70347"/>
                  </a:lnTo>
                  <a:lnTo>
                    <a:pt x="872" y="74677"/>
                  </a:lnTo>
                  <a:lnTo>
                    <a:pt x="10308" y="83721"/>
                  </a:lnTo>
                  <a:lnTo>
                    <a:pt x="29678" y="93945"/>
                  </a:lnTo>
                  <a:lnTo>
                    <a:pt x="58084" y="102001"/>
                  </a:lnTo>
                  <a:lnTo>
                    <a:pt x="91635" y="113208"/>
                  </a:lnTo>
                  <a:lnTo>
                    <a:pt x="119174" y="122012"/>
                  </a:lnTo>
                  <a:lnTo>
                    <a:pt x="149141" y="132011"/>
                  </a:lnTo>
                  <a:lnTo>
                    <a:pt x="178334" y="144392"/>
                  </a:lnTo>
                  <a:lnTo>
                    <a:pt x="207184" y="159949"/>
                  </a:lnTo>
                  <a:lnTo>
                    <a:pt x="235088" y="177447"/>
                  </a:lnTo>
                  <a:lnTo>
                    <a:pt x="260718" y="195806"/>
                  </a:lnTo>
                  <a:lnTo>
                    <a:pt x="293668" y="220201"/>
                  </a:lnTo>
                  <a:lnTo>
                    <a:pt x="327543" y="255480"/>
                  </a:lnTo>
                  <a:lnTo>
                    <a:pt x="347511" y="282773"/>
                  </a:lnTo>
                  <a:lnTo>
                    <a:pt x="357582" y="313731"/>
                  </a:lnTo>
                  <a:lnTo>
                    <a:pt x="360668" y="327550"/>
                  </a:lnTo>
                  <a:lnTo>
                    <a:pt x="359394" y="338984"/>
                  </a:lnTo>
                  <a:lnTo>
                    <a:pt x="356356" y="343461"/>
                  </a:lnTo>
                  <a:lnTo>
                    <a:pt x="327766" y="362801"/>
                  </a:lnTo>
                  <a:lnTo>
                    <a:pt x="303304" y="372692"/>
                  </a:lnTo>
                  <a:lnTo>
                    <a:pt x="275947" y="376857"/>
                  </a:lnTo>
                  <a:lnTo>
                    <a:pt x="252949" y="377831"/>
                  </a:lnTo>
                  <a:lnTo>
                    <a:pt x="226852" y="378264"/>
                  </a:lnTo>
                  <a:lnTo>
                    <a:pt x="199379" y="378456"/>
                  </a:lnTo>
                  <a:lnTo>
                    <a:pt x="173410" y="380659"/>
                  </a:lnTo>
                  <a:lnTo>
                    <a:pt x="147846" y="383490"/>
                  </a:lnTo>
                  <a:lnTo>
                    <a:pt x="120609" y="384748"/>
                  </a:lnTo>
                  <a:lnTo>
                    <a:pt x="86084" y="385456"/>
                  </a:lnTo>
                  <a:lnTo>
                    <a:pt x="55747" y="381874"/>
                  </a:lnTo>
                  <a:lnTo>
                    <a:pt x="38026" y="375785"/>
                  </a:lnTo>
                  <a:lnTo>
                    <a:pt x="34954" y="372758"/>
                  </a:lnTo>
                  <a:lnTo>
                    <a:pt x="31541" y="365162"/>
                  </a:lnTo>
                  <a:lnTo>
                    <a:pt x="32141" y="354377"/>
                  </a:lnTo>
                  <a:lnTo>
                    <a:pt x="33412" y="348167"/>
                  </a:lnTo>
                  <a:lnTo>
                    <a:pt x="43291" y="337035"/>
                  </a:lnTo>
                  <a:lnTo>
                    <a:pt x="64529" y="321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SMARTInkShape-35"/>
            <p:cNvSpPr/>
            <p:nvPr/>
          </p:nvSpPr>
          <p:spPr>
            <a:xfrm>
              <a:off x="6713526" y="3872271"/>
              <a:ext cx="294494" cy="399693"/>
            </a:xfrm>
            <a:custGeom>
              <a:avLst/>
              <a:gdLst/>
              <a:ahLst/>
              <a:cxnLst/>
              <a:rect l="0" t="0" r="0" b="0"/>
              <a:pathLst>
                <a:path w="294494" h="399693">
                  <a:moveTo>
                    <a:pt x="73037" y="42504"/>
                  </a:moveTo>
                  <a:lnTo>
                    <a:pt x="104683" y="23044"/>
                  </a:lnTo>
                  <a:lnTo>
                    <a:pt x="123159" y="12308"/>
                  </a:lnTo>
                  <a:lnTo>
                    <a:pt x="156523" y="3720"/>
                  </a:lnTo>
                  <a:lnTo>
                    <a:pt x="186894" y="447"/>
                  </a:lnTo>
                  <a:lnTo>
                    <a:pt x="201427" y="0"/>
                  </a:lnTo>
                  <a:lnTo>
                    <a:pt x="207843" y="2261"/>
                  </a:lnTo>
                  <a:lnTo>
                    <a:pt x="243549" y="26399"/>
                  </a:lnTo>
                  <a:lnTo>
                    <a:pt x="254704" y="44082"/>
                  </a:lnTo>
                  <a:lnTo>
                    <a:pt x="265584" y="73507"/>
                  </a:lnTo>
                  <a:lnTo>
                    <a:pt x="268945" y="91208"/>
                  </a:lnTo>
                  <a:lnTo>
                    <a:pt x="267792" y="109659"/>
                  </a:lnTo>
                  <a:lnTo>
                    <a:pt x="258888" y="134104"/>
                  </a:lnTo>
                  <a:lnTo>
                    <a:pt x="235160" y="168606"/>
                  </a:lnTo>
                  <a:lnTo>
                    <a:pt x="202839" y="201292"/>
                  </a:lnTo>
                  <a:lnTo>
                    <a:pt x="186289" y="217852"/>
                  </a:lnTo>
                  <a:lnTo>
                    <a:pt x="156246" y="236893"/>
                  </a:lnTo>
                  <a:lnTo>
                    <a:pt x="129970" y="257263"/>
                  </a:lnTo>
                  <a:lnTo>
                    <a:pt x="98549" y="277586"/>
                  </a:lnTo>
                  <a:lnTo>
                    <a:pt x="69572" y="294015"/>
                  </a:lnTo>
                  <a:lnTo>
                    <a:pt x="35928" y="311672"/>
                  </a:lnTo>
                  <a:lnTo>
                    <a:pt x="20031" y="318503"/>
                  </a:lnTo>
                  <a:lnTo>
                    <a:pt x="3359" y="331590"/>
                  </a:lnTo>
                  <a:lnTo>
                    <a:pt x="391" y="332860"/>
                  </a:lnTo>
                  <a:lnTo>
                    <a:pt x="0" y="334499"/>
                  </a:lnTo>
                  <a:lnTo>
                    <a:pt x="1327" y="336386"/>
                  </a:lnTo>
                  <a:lnTo>
                    <a:pt x="6241" y="339806"/>
                  </a:lnTo>
                  <a:lnTo>
                    <a:pt x="38542" y="347211"/>
                  </a:lnTo>
                  <a:lnTo>
                    <a:pt x="70048" y="348952"/>
                  </a:lnTo>
                  <a:lnTo>
                    <a:pt x="104518" y="350262"/>
                  </a:lnTo>
                  <a:lnTo>
                    <a:pt x="128039" y="353381"/>
                  </a:lnTo>
                  <a:lnTo>
                    <a:pt x="153839" y="357413"/>
                  </a:lnTo>
                  <a:lnTo>
                    <a:pt x="180386" y="362645"/>
                  </a:lnTo>
                  <a:lnTo>
                    <a:pt x="205414" y="370262"/>
                  </a:lnTo>
                  <a:lnTo>
                    <a:pt x="238025" y="383475"/>
                  </a:lnTo>
                  <a:lnTo>
                    <a:pt x="271588" y="393652"/>
                  </a:lnTo>
                  <a:lnTo>
                    <a:pt x="294493" y="399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SMARTInkShape-36"/>
            <p:cNvSpPr/>
            <p:nvPr/>
          </p:nvSpPr>
          <p:spPr>
            <a:xfrm>
              <a:off x="7150894" y="3907631"/>
              <a:ext cx="50007" cy="528639"/>
            </a:xfrm>
            <a:custGeom>
              <a:avLst/>
              <a:gdLst/>
              <a:ahLst/>
              <a:cxnLst/>
              <a:rect l="0" t="0" r="0" b="0"/>
              <a:pathLst>
                <a:path w="50007" h="528639">
                  <a:moveTo>
                    <a:pt x="50006" y="0"/>
                  </a:moveTo>
                  <a:lnTo>
                    <a:pt x="50006" y="32632"/>
                  </a:lnTo>
                  <a:lnTo>
                    <a:pt x="50006" y="63291"/>
                  </a:lnTo>
                  <a:lnTo>
                    <a:pt x="50006" y="88455"/>
                  </a:lnTo>
                  <a:lnTo>
                    <a:pt x="47889" y="117630"/>
                  </a:lnTo>
                  <a:lnTo>
                    <a:pt x="44302" y="149118"/>
                  </a:lnTo>
                  <a:lnTo>
                    <a:pt x="40063" y="181633"/>
                  </a:lnTo>
                  <a:lnTo>
                    <a:pt x="37821" y="199670"/>
                  </a:lnTo>
                  <a:lnTo>
                    <a:pt x="35532" y="218838"/>
                  </a:lnTo>
                  <a:lnTo>
                    <a:pt x="33213" y="238761"/>
                  </a:lnTo>
                  <a:lnTo>
                    <a:pt x="30874" y="260774"/>
                  </a:lnTo>
                  <a:lnTo>
                    <a:pt x="28520" y="284181"/>
                  </a:lnTo>
                  <a:lnTo>
                    <a:pt x="26157" y="308517"/>
                  </a:lnTo>
                  <a:lnTo>
                    <a:pt x="22994" y="333471"/>
                  </a:lnTo>
                  <a:lnTo>
                    <a:pt x="19298" y="358840"/>
                  </a:lnTo>
                  <a:lnTo>
                    <a:pt x="15247" y="384483"/>
                  </a:lnTo>
                  <a:lnTo>
                    <a:pt x="11752" y="411897"/>
                  </a:lnTo>
                  <a:lnTo>
                    <a:pt x="8628" y="440492"/>
                  </a:lnTo>
                  <a:lnTo>
                    <a:pt x="5751" y="469874"/>
                  </a:lnTo>
                  <a:lnTo>
                    <a:pt x="2556" y="502520"/>
                  </a:lnTo>
                  <a:lnTo>
                    <a:pt x="0" y="52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SMARTInkShape-37"/>
          <p:cNvSpPr/>
          <p:nvPr/>
        </p:nvSpPr>
        <p:spPr>
          <a:xfrm>
            <a:off x="2900363" y="4139259"/>
            <a:ext cx="57148" cy="24442"/>
          </a:xfrm>
          <a:custGeom>
            <a:avLst/>
            <a:gdLst/>
            <a:ahLst/>
            <a:cxnLst/>
            <a:rect l="0" t="0" r="0" b="0"/>
            <a:pathLst>
              <a:path w="57148" h="24442">
                <a:moveTo>
                  <a:pt x="0" y="11260"/>
                </a:moveTo>
                <a:lnTo>
                  <a:pt x="3792" y="11260"/>
                </a:lnTo>
                <a:lnTo>
                  <a:pt x="7770" y="9143"/>
                </a:lnTo>
                <a:lnTo>
                  <a:pt x="12184" y="6350"/>
                </a:lnTo>
                <a:lnTo>
                  <a:pt x="21486" y="4557"/>
                </a:lnTo>
                <a:lnTo>
                  <a:pt x="35707" y="4116"/>
                </a:lnTo>
                <a:lnTo>
                  <a:pt x="35716" y="0"/>
                </a:lnTo>
                <a:lnTo>
                  <a:pt x="35718" y="24441"/>
                </a:lnTo>
                <a:lnTo>
                  <a:pt x="35718" y="21427"/>
                </a:lnTo>
                <a:lnTo>
                  <a:pt x="36512" y="20419"/>
                </a:lnTo>
                <a:lnTo>
                  <a:pt x="43489" y="16685"/>
                </a:lnTo>
                <a:lnTo>
                  <a:pt x="49893" y="11354"/>
                </a:lnTo>
                <a:lnTo>
                  <a:pt x="57062" y="11261"/>
                </a:lnTo>
                <a:lnTo>
                  <a:pt x="57142" y="5109"/>
                </a:lnTo>
                <a:lnTo>
                  <a:pt x="57147" y="8203"/>
                </a:lnTo>
                <a:lnTo>
                  <a:pt x="56354" y="8428"/>
                </a:lnTo>
                <a:lnTo>
                  <a:pt x="50652" y="5747"/>
                </a:lnTo>
                <a:lnTo>
                  <a:pt x="43414" y="4840"/>
                </a:lnTo>
                <a:lnTo>
                  <a:pt x="21431" y="112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SMARTInkShape-Group10"/>
          <p:cNvGrpSpPr/>
          <p:nvPr/>
        </p:nvGrpSpPr>
        <p:grpSpPr>
          <a:xfrm>
            <a:off x="4572962" y="4099425"/>
            <a:ext cx="503217" cy="229689"/>
            <a:chOff x="4572962" y="4099425"/>
            <a:chExt cx="503217" cy="229689"/>
          </a:xfrm>
        </p:grpSpPr>
        <p:sp>
          <p:nvSpPr>
            <p:cNvPr id="45" name="SMARTInkShape-38"/>
            <p:cNvSpPr/>
            <p:nvPr/>
          </p:nvSpPr>
          <p:spPr>
            <a:xfrm>
              <a:off x="4643438" y="4099425"/>
              <a:ext cx="432741" cy="129676"/>
            </a:xfrm>
            <a:custGeom>
              <a:avLst/>
              <a:gdLst/>
              <a:ahLst/>
              <a:cxnLst/>
              <a:rect l="0" t="0" r="0" b="0"/>
              <a:pathLst>
                <a:path w="432741" h="129676">
                  <a:moveTo>
                    <a:pt x="428625" y="8231"/>
                  </a:moveTo>
                  <a:lnTo>
                    <a:pt x="432740" y="0"/>
                  </a:lnTo>
                  <a:lnTo>
                    <a:pt x="430982" y="3514"/>
                  </a:lnTo>
                  <a:lnTo>
                    <a:pt x="398689" y="25843"/>
                  </a:lnTo>
                  <a:lnTo>
                    <a:pt x="369089" y="44136"/>
                  </a:lnTo>
                  <a:lnTo>
                    <a:pt x="340076" y="56176"/>
                  </a:lnTo>
                  <a:lnTo>
                    <a:pt x="308461" y="64770"/>
                  </a:lnTo>
                  <a:lnTo>
                    <a:pt x="274752" y="70227"/>
                  </a:lnTo>
                  <a:lnTo>
                    <a:pt x="249111" y="72298"/>
                  </a:lnTo>
                  <a:lnTo>
                    <a:pt x="224487" y="75864"/>
                  </a:lnTo>
                  <a:lnTo>
                    <a:pt x="198197" y="80094"/>
                  </a:lnTo>
                  <a:lnTo>
                    <a:pt x="170637" y="84620"/>
                  </a:lnTo>
                  <a:lnTo>
                    <a:pt x="142513" y="89278"/>
                  </a:lnTo>
                  <a:lnTo>
                    <a:pt x="116256" y="93993"/>
                  </a:lnTo>
                  <a:lnTo>
                    <a:pt x="81277" y="101111"/>
                  </a:lnTo>
                  <a:lnTo>
                    <a:pt x="52921" y="108247"/>
                  </a:lnTo>
                  <a:lnTo>
                    <a:pt x="21168" y="120150"/>
                  </a:lnTo>
                  <a:lnTo>
                    <a:pt x="8032" y="127558"/>
                  </a:lnTo>
                  <a:lnTo>
                    <a:pt x="0" y="129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MARTInkShape-39"/>
            <p:cNvSpPr/>
            <p:nvPr/>
          </p:nvSpPr>
          <p:spPr>
            <a:xfrm>
              <a:off x="4572962" y="4157957"/>
              <a:ext cx="156202" cy="171157"/>
            </a:xfrm>
            <a:custGeom>
              <a:avLst/>
              <a:gdLst/>
              <a:ahLst/>
              <a:cxnLst/>
              <a:rect l="0" t="0" r="0" b="0"/>
              <a:pathLst>
                <a:path w="156202" h="171157">
                  <a:moveTo>
                    <a:pt x="141913" y="6849"/>
                  </a:moveTo>
                  <a:lnTo>
                    <a:pt x="141913" y="0"/>
                  </a:lnTo>
                  <a:lnTo>
                    <a:pt x="111046" y="16817"/>
                  </a:lnTo>
                  <a:lnTo>
                    <a:pt x="78813" y="30014"/>
                  </a:lnTo>
                  <a:lnTo>
                    <a:pt x="49280" y="47673"/>
                  </a:lnTo>
                  <a:lnTo>
                    <a:pt x="15473" y="65534"/>
                  </a:lnTo>
                  <a:lnTo>
                    <a:pt x="6343" y="73412"/>
                  </a:lnTo>
                  <a:lnTo>
                    <a:pt x="2284" y="79560"/>
                  </a:lnTo>
                  <a:lnTo>
                    <a:pt x="0" y="91276"/>
                  </a:lnTo>
                  <a:lnTo>
                    <a:pt x="1582" y="98082"/>
                  </a:lnTo>
                  <a:lnTo>
                    <a:pt x="3115" y="101009"/>
                  </a:lnTo>
                  <a:lnTo>
                    <a:pt x="16650" y="112712"/>
                  </a:lnTo>
                  <a:lnTo>
                    <a:pt x="44145" y="125980"/>
                  </a:lnTo>
                  <a:lnTo>
                    <a:pt x="74933" y="137750"/>
                  </a:lnTo>
                  <a:lnTo>
                    <a:pt x="109191" y="148205"/>
                  </a:lnTo>
                  <a:lnTo>
                    <a:pt x="140508" y="163297"/>
                  </a:lnTo>
                  <a:lnTo>
                    <a:pt x="156201" y="17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SMARTInkShape-Group11"/>
          <p:cNvGrpSpPr/>
          <p:nvPr/>
        </p:nvGrpSpPr>
        <p:grpSpPr>
          <a:xfrm>
            <a:off x="2121694" y="114544"/>
            <a:ext cx="664370" cy="449813"/>
            <a:chOff x="2121694" y="114544"/>
            <a:chExt cx="664370" cy="449813"/>
          </a:xfrm>
        </p:grpSpPr>
        <p:sp>
          <p:nvSpPr>
            <p:cNvPr id="48" name="SMARTInkShape-40"/>
            <p:cNvSpPr/>
            <p:nvPr/>
          </p:nvSpPr>
          <p:spPr>
            <a:xfrm>
              <a:off x="2121694" y="149748"/>
              <a:ext cx="421482" cy="357410"/>
            </a:xfrm>
            <a:custGeom>
              <a:avLst/>
              <a:gdLst/>
              <a:ahLst/>
              <a:cxnLst/>
              <a:rect l="0" t="0" r="0" b="0"/>
              <a:pathLst>
                <a:path w="421482" h="357410">
                  <a:moveTo>
                    <a:pt x="0" y="164577"/>
                  </a:moveTo>
                  <a:lnTo>
                    <a:pt x="12185" y="132932"/>
                  </a:lnTo>
                  <a:lnTo>
                    <a:pt x="23849" y="99879"/>
                  </a:lnTo>
                  <a:lnTo>
                    <a:pt x="43494" y="64511"/>
                  </a:lnTo>
                  <a:lnTo>
                    <a:pt x="67552" y="29632"/>
                  </a:lnTo>
                  <a:lnTo>
                    <a:pt x="96649" y="3069"/>
                  </a:lnTo>
                  <a:lnTo>
                    <a:pt x="104120" y="549"/>
                  </a:lnTo>
                  <a:lnTo>
                    <a:pt x="132009" y="0"/>
                  </a:lnTo>
                  <a:lnTo>
                    <a:pt x="148364" y="151"/>
                  </a:lnTo>
                  <a:lnTo>
                    <a:pt x="155266" y="2572"/>
                  </a:lnTo>
                  <a:lnTo>
                    <a:pt x="182793" y="26297"/>
                  </a:lnTo>
                  <a:lnTo>
                    <a:pt x="193684" y="44495"/>
                  </a:lnTo>
                  <a:lnTo>
                    <a:pt x="204475" y="72771"/>
                  </a:lnTo>
                  <a:lnTo>
                    <a:pt x="210251" y="98922"/>
                  </a:lnTo>
                  <a:lnTo>
                    <a:pt x="207641" y="127573"/>
                  </a:lnTo>
                  <a:lnTo>
                    <a:pt x="201047" y="160845"/>
                  </a:lnTo>
                  <a:lnTo>
                    <a:pt x="189391" y="195839"/>
                  </a:lnTo>
                  <a:lnTo>
                    <a:pt x="175090" y="230549"/>
                  </a:lnTo>
                  <a:lnTo>
                    <a:pt x="156918" y="261294"/>
                  </a:lnTo>
                  <a:lnTo>
                    <a:pt x="141127" y="289719"/>
                  </a:lnTo>
                  <a:lnTo>
                    <a:pt x="116764" y="324637"/>
                  </a:lnTo>
                  <a:lnTo>
                    <a:pt x="85772" y="357409"/>
                  </a:lnTo>
                  <a:lnTo>
                    <a:pt x="99156" y="351798"/>
                  </a:lnTo>
                  <a:lnTo>
                    <a:pt x="131883" y="348328"/>
                  </a:lnTo>
                  <a:lnTo>
                    <a:pt x="167338" y="344189"/>
                  </a:lnTo>
                  <a:lnTo>
                    <a:pt x="195455" y="343473"/>
                  </a:lnTo>
                  <a:lnTo>
                    <a:pt x="227687" y="339468"/>
                  </a:lnTo>
                  <a:lnTo>
                    <a:pt x="262372" y="333254"/>
                  </a:lnTo>
                  <a:lnTo>
                    <a:pt x="293993" y="326386"/>
                  </a:lnTo>
                  <a:lnTo>
                    <a:pt x="327262" y="323116"/>
                  </a:lnTo>
                  <a:lnTo>
                    <a:pt x="354671" y="318355"/>
                  </a:lnTo>
                  <a:lnTo>
                    <a:pt x="390175" y="309635"/>
                  </a:lnTo>
                  <a:lnTo>
                    <a:pt x="421481" y="300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MARTInkShape-41"/>
            <p:cNvSpPr/>
            <p:nvPr/>
          </p:nvSpPr>
          <p:spPr>
            <a:xfrm>
              <a:off x="2505294" y="114544"/>
              <a:ext cx="280770" cy="449813"/>
            </a:xfrm>
            <a:custGeom>
              <a:avLst/>
              <a:gdLst/>
              <a:ahLst/>
              <a:cxnLst/>
              <a:rect l="0" t="0" r="0" b="0"/>
              <a:pathLst>
                <a:path w="280770" h="449813">
                  <a:moveTo>
                    <a:pt x="209331" y="92625"/>
                  </a:moveTo>
                  <a:lnTo>
                    <a:pt x="215482" y="66588"/>
                  </a:lnTo>
                  <a:lnTo>
                    <a:pt x="210575" y="42502"/>
                  </a:lnTo>
                  <a:lnTo>
                    <a:pt x="203438" y="26621"/>
                  </a:lnTo>
                  <a:lnTo>
                    <a:pt x="195864" y="16723"/>
                  </a:lnTo>
                  <a:lnTo>
                    <a:pt x="178882" y="6018"/>
                  </a:lnTo>
                  <a:lnTo>
                    <a:pt x="151811" y="993"/>
                  </a:lnTo>
                  <a:lnTo>
                    <a:pt x="121416" y="0"/>
                  </a:lnTo>
                  <a:lnTo>
                    <a:pt x="103583" y="1452"/>
                  </a:lnTo>
                  <a:lnTo>
                    <a:pt x="77280" y="11195"/>
                  </a:lnTo>
                  <a:lnTo>
                    <a:pt x="44412" y="37138"/>
                  </a:lnTo>
                  <a:lnTo>
                    <a:pt x="22032" y="70875"/>
                  </a:lnTo>
                  <a:lnTo>
                    <a:pt x="7961" y="102673"/>
                  </a:lnTo>
                  <a:lnTo>
                    <a:pt x="0" y="131762"/>
                  </a:lnTo>
                  <a:lnTo>
                    <a:pt x="1963" y="155815"/>
                  </a:lnTo>
                  <a:lnTo>
                    <a:pt x="8365" y="178023"/>
                  </a:lnTo>
                  <a:lnTo>
                    <a:pt x="24348" y="204743"/>
                  </a:lnTo>
                  <a:lnTo>
                    <a:pt x="34248" y="214687"/>
                  </a:lnTo>
                  <a:lnTo>
                    <a:pt x="46585" y="221752"/>
                  </a:lnTo>
                  <a:lnTo>
                    <a:pt x="70711" y="226399"/>
                  </a:lnTo>
                  <a:lnTo>
                    <a:pt x="94175" y="223984"/>
                  </a:lnTo>
                  <a:lnTo>
                    <a:pt x="129140" y="210353"/>
                  </a:lnTo>
                  <a:lnTo>
                    <a:pt x="157172" y="196211"/>
                  </a:lnTo>
                  <a:lnTo>
                    <a:pt x="184793" y="177292"/>
                  </a:lnTo>
                  <a:lnTo>
                    <a:pt x="217978" y="147449"/>
                  </a:lnTo>
                  <a:lnTo>
                    <a:pt x="247287" y="115008"/>
                  </a:lnTo>
                  <a:lnTo>
                    <a:pt x="269059" y="82696"/>
                  </a:lnTo>
                  <a:lnTo>
                    <a:pt x="272723" y="73466"/>
                  </a:lnTo>
                  <a:lnTo>
                    <a:pt x="273817" y="73502"/>
                  </a:lnTo>
                  <a:lnTo>
                    <a:pt x="277150" y="75659"/>
                  </a:lnTo>
                  <a:lnTo>
                    <a:pt x="279160" y="81380"/>
                  </a:lnTo>
                  <a:lnTo>
                    <a:pt x="280627" y="114950"/>
                  </a:lnTo>
                  <a:lnTo>
                    <a:pt x="276948" y="146600"/>
                  </a:lnTo>
                  <a:lnTo>
                    <a:pt x="274610" y="177850"/>
                  </a:lnTo>
                  <a:lnTo>
                    <a:pt x="270124" y="208452"/>
                  </a:lnTo>
                  <a:lnTo>
                    <a:pt x="263768" y="241420"/>
                  </a:lnTo>
                  <a:lnTo>
                    <a:pt x="260650" y="276324"/>
                  </a:lnTo>
                  <a:lnTo>
                    <a:pt x="259726" y="311801"/>
                  </a:lnTo>
                  <a:lnTo>
                    <a:pt x="259452" y="347449"/>
                  </a:lnTo>
                  <a:lnTo>
                    <a:pt x="259371" y="383146"/>
                  </a:lnTo>
                  <a:lnTo>
                    <a:pt x="259347" y="411274"/>
                  </a:lnTo>
                  <a:lnTo>
                    <a:pt x="263133" y="434689"/>
                  </a:lnTo>
                  <a:lnTo>
                    <a:pt x="265836" y="439730"/>
                  </a:lnTo>
                  <a:lnTo>
                    <a:pt x="269226" y="443091"/>
                  </a:lnTo>
                  <a:lnTo>
                    <a:pt x="280769" y="44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SMARTInkShape-Group12"/>
          <p:cNvGrpSpPr/>
          <p:nvPr/>
        </p:nvGrpSpPr>
        <p:grpSpPr>
          <a:xfrm>
            <a:off x="3208982" y="196253"/>
            <a:ext cx="3348982" cy="575273"/>
            <a:chOff x="3208982" y="196253"/>
            <a:chExt cx="3348982" cy="575273"/>
          </a:xfrm>
        </p:grpSpPr>
        <p:sp>
          <p:nvSpPr>
            <p:cNvPr id="51" name="SMARTInkShape-42"/>
            <p:cNvSpPr/>
            <p:nvPr/>
          </p:nvSpPr>
          <p:spPr>
            <a:xfrm>
              <a:off x="3208982" y="196253"/>
              <a:ext cx="327175" cy="320093"/>
            </a:xfrm>
            <a:custGeom>
              <a:avLst/>
              <a:gdLst/>
              <a:ahLst/>
              <a:cxnLst/>
              <a:rect l="0" t="0" r="0" b="0"/>
              <a:pathLst>
                <a:path w="327175" h="320093">
                  <a:moveTo>
                    <a:pt x="55712" y="82353"/>
                  </a:moveTo>
                  <a:lnTo>
                    <a:pt x="55712" y="111258"/>
                  </a:lnTo>
                  <a:lnTo>
                    <a:pt x="45099" y="146889"/>
                  </a:lnTo>
                  <a:lnTo>
                    <a:pt x="36251" y="178292"/>
                  </a:lnTo>
                  <a:lnTo>
                    <a:pt x="24722" y="208058"/>
                  </a:lnTo>
                  <a:lnTo>
                    <a:pt x="15926" y="236986"/>
                  </a:lnTo>
                  <a:lnTo>
                    <a:pt x="8293" y="264872"/>
                  </a:lnTo>
                  <a:lnTo>
                    <a:pt x="0" y="299593"/>
                  </a:lnTo>
                  <a:lnTo>
                    <a:pt x="1318" y="308021"/>
                  </a:lnTo>
                  <a:lnTo>
                    <a:pt x="4405" y="317228"/>
                  </a:lnTo>
                  <a:lnTo>
                    <a:pt x="4839" y="319899"/>
                  </a:lnTo>
                  <a:lnTo>
                    <a:pt x="6715" y="320092"/>
                  </a:lnTo>
                  <a:lnTo>
                    <a:pt x="13033" y="316073"/>
                  </a:lnTo>
                  <a:lnTo>
                    <a:pt x="21723" y="301093"/>
                  </a:lnTo>
                  <a:lnTo>
                    <a:pt x="29325" y="273989"/>
                  </a:lnTo>
                  <a:lnTo>
                    <a:pt x="34195" y="250075"/>
                  </a:lnTo>
                  <a:lnTo>
                    <a:pt x="38211" y="222777"/>
                  </a:lnTo>
                  <a:lnTo>
                    <a:pt x="39996" y="192124"/>
                  </a:lnTo>
                  <a:lnTo>
                    <a:pt x="40790" y="159980"/>
                  </a:lnTo>
                  <a:lnTo>
                    <a:pt x="41936" y="128760"/>
                  </a:lnTo>
                  <a:lnTo>
                    <a:pt x="45091" y="101656"/>
                  </a:lnTo>
                  <a:lnTo>
                    <a:pt x="49139" y="76380"/>
                  </a:lnTo>
                  <a:lnTo>
                    <a:pt x="57998" y="44071"/>
                  </a:lnTo>
                  <a:lnTo>
                    <a:pt x="71421" y="19405"/>
                  </a:lnTo>
                  <a:lnTo>
                    <a:pt x="83032" y="9639"/>
                  </a:lnTo>
                  <a:lnTo>
                    <a:pt x="91931" y="6379"/>
                  </a:lnTo>
                  <a:lnTo>
                    <a:pt x="121012" y="0"/>
                  </a:lnTo>
                  <a:lnTo>
                    <a:pt x="155857" y="6911"/>
                  </a:lnTo>
                  <a:lnTo>
                    <a:pt x="185119" y="22325"/>
                  </a:lnTo>
                  <a:lnTo>
                    <a:pt x="218534" y="47477"/>
                  </a:lnTo>
                  <a:lnTo>
                    <a:pt x="238893" y="70432"/>
                  </a:lnTo>
                  <a:lnTo>
                    <a:pt x="254979" y="99459"/>
                  </a:lnTo>
                  <a:lnTo>
                    <a:pt x="269800" y="131078"/>
                  </a:lnTo>
                  <a:lnTo>
                    <a:pt x="284245" y="160555"/>
                  </a:lnTo>
                  <a:lnTo>
                    <a:pt x="296463" y="191514"/>
                  </a:lnTo>
                  <a:lnTo>
                    <a:pt x="305110" y="221589"/>
                  </a:lnTo>
                  <a:lnTo>
                    <a:pt x="315143" y="256877"/>
                  </a:lnTo>
                  <a:lnTo>
                    <a:pt x="325041" y="288359"/>
                  </a:lnTo>
                  <a:lnTo>
                    <a:pt x="327174" y="310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SMARTInkShape-43"/>
            <p:cNvSpPr/>
            <p:nvPr/>
          </p:nvSpPr>
          <p:spPr>
            <a:xfrm>
              <a:off x="3271838" y="307181"/>
              <a:ext cx="328613" cy="92870"/>
            </a:xfrm>
            <a:custGeom>
              <a:avLst/>
              <a:gdLst/>
              <a:ahLst/>
              <a:cxnLst/>
              <a:rect l="0" t="0" r="0" b="0"/>
              <a:pathLst>
                <a:path w="328613" h="92870">
                  <a:moveTo>
                    <a:pt x="0" y="92869"/>
                  </a:moveTo>
                  <a:lnTo>
                    <a:pt x="27722" y="81463"/>
                  </a:lnTo>
                  <a:lnTo>
                    <a:pt x="56809" y="68499"/>
                  </a:lnTo>
                  <a:lnTo>
                    <a:pt x="81605" y="59284"/>
                  </a:lnTo>
                  <a:lnTo>
                    <a:pt x="108499" y="49896"/>
                  </a:lnTo>
                  <a:lnTo>
                    <a:pt x="136328" y="41226"/>
                  </a:lnTo>
                  <a:lnTo>
                    <a:pt x="164571" y="34727"/>
                  </a:lnTo>
                  <a:lnTo>
                    <a:pt x="195115" y="27076"/>
                  </a:lnTo>
                  <a:lnTo>
                    <a:pt x="226417" y="19178"/>
                  </a:lnTo>
                  <a:lnTo>
                    <a:pt x="256205" y="13021"/>
                  </a:lnTo>
                  <a:lnTo>
                    <a:pt x="285319" y="7640"/>
                  </a:lnTo>
                  <a:lnTo>
                    <a:pt x="320060" y="1509"/>
                  </a:lnTo>
                  <a:lnTo>
                    <a:pt x="3286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SMARTInkShape-44"/>
            <p:cNvSpPr/>
            <p:nvPr/>
          </p:nvSpPr>
          <p:spPr>
            <a:xfrm>
              <a:off x="3604741" y="267670"/>
              <a:ext cx="181448" cy="252922"/>
            </a:xfrm>
            <a:custGeom>
              <a:avLst/>
              <a:gdLst/>
              <a:ahLst/>
              <a:cxnLst/>
              <a:rect l="0" t="0" r="0" b="0"/>
              <a:pathLst>
                <a:path w="181448" h="252922">
                  <a:moveTo>
                    <a:pt x="138584" y="3793"/>
                  </a:moveTo>
                  <a:lnTo>
                    <a:pt x="130999" y="0"/>
                  </a:lnTo>
                  <a:lnTo>
                    <a:pt x="107321" y="5226"/>
                  </a:lnTo>
                  <a:lnTo>
                    <a:pt x="74377" y="22009"/>
                  </a:lnTo>
                  <a:lnTo>
                    <a:pt x="49004" y="41469"/>
                  </a:lnTo>
                  <a:lnTo>
                    <a:pt x="30727" y="67784"/>
                  </a:lnTo>
                  <a:lnTo>
                    <a:pt x="16050" y="100364"/>
                  </a:lnTo>
                  <a:lnTo>
                    <a:pt x="6322" y="134359"/>
                  </a:lnTo>
                  <a:lnTo>
                    <a:pt x="0" y="164099"/>
                  </a:lnTo>
                  <a:lnTo>
                    <a:pt x="1056" y="180609"/>
                  </a:lnTo>
                  <a:lnTo>
                    <a:pt x="13697" y="207083"/>
                  </a:lnTo>
                  <a:lnTo>
                    <a:pt x="28732" y="227451"/>
                  </a:lnTo>
                  <a:lnTo>
                    <a:pt x="54618" y="243540"/>
                  </a:lnTo>
                  <a:lnTo>
                    <a:pt x="83631" y="250777"/>
                  </a:lnTo>
                  <a:lnTo>
                    <a:pt x="116128" y="252921"/>
                  </a:lnTo>
                  <a:lnTo>
                    <a:pt x="141304" y="251306"/>
                  </a:lnTo>
                  <a:lnTo>
                    <a:pt x="176160" y="247289"/>
                  </a:lnTo>
                  <a:lnTo>
                    <a:pt x="181447" y="24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SMARTInkShape-45"/>
            <p:cNvSpPr/>
            <p:nvPr/>
          </p:nvSpPr>
          <p:spPr>
            <a:xfrm>
              <a:off x="3823957" y="274135"/>
              <a:ext cx="211270" cy="235280"/>
            </a:xfrm>
            <a:custGeom>
              <a:avLst/>
              <a:gdLst/>
              <a:ahLst/>
              <a:cxnLst/>
              <a:rect l="0" t="0" r="0" b="0"/>
              <a:pathLst>
                <a:path w="211270" h="235280">
                  <a:moveTo>
                    <a:pt x="205118" y="75909"/>
                  </a:moveTo>
                  <a:lnTo>
                    <a:pt x="208910" y="72116"/>
                  </a:lnTo>
                  <a:lnTo>
                    <a:pt x="210772" y="66021"/>
                  </a:lnTo>
                  <a:lnTo>
                    <a:pt x="211269" y="62173"/>
                  </a:lnTo>
                  <a:lnTo>
                    <a:pt x="208175" y="49173"/>
                  </a:lnTo>
                  <a:lnTo>
                    <a:pt x="199225" y="30558"/>
                  </a:lnTo>
                  <a:lnTo>
                    <a:pt x="178462" y="6838"/>
                  </a:lnTo>
                  <a:lnTo>
                    <a:pt x="167077" y="1555"/>
                  </a:lnTo>
                  <a:lnTo>
                    <a:pt x="154080" y="0"/>
                  </a:lnTo>
                  <a:lnTo>
                    <a:pt x="124216" y="5469"/>
                  </a:lnTo>
                  <a:lnTo>
                    <a:pt x="106455" y="11265"/>
                  </a:lnTo>
                  <a:lnTo>
                    <a:pt x="71300" y="34388"/>
                  </a:lnTo>
                  <a:lnTo>
                    <a:pt x="37397" y="65679"/>
                  </a:lnTo>
                  <a:lnTo>
                    <a:pt x="17134" y="96867"/>
                  </a:lnTo>
                  <a:lnTo>
                    <a:pt x="4869" y="131243"/>
                  </a:lnTo>
                  <a:lnTo>
                    <a:pt x="0" y="162771"/>
                  </a:lnTo>
                  <a:lnTo>
                    <a:pt x="3094" y="180396"/>
                  </a:lnTo>
                  <a:lnTo>
                    <a:pt x="10555" y="195372"/>
                  </a:lnTo>
                  <a:lnTo>
                    <a:pt x="41531" y="222972"/>
                  </a:lnTo>
                  <a:lnTo>
                    <a:pt x="62456" y="233871"/>
                  </a:lnTo>
                  <a:lnTo>
                    <a:pt x="78742" y="235279"/>
                  </a:lnTo>
                  <a:lnTo>
                    <a:pt x="105761" y="231609"/>
                  </a:lnTo>
                  <a:lnTo>
                    <a:pt x="131758" y="223377"/>
                  </a:lnTo>
                  <a:lnTo>
                    <a:pt x="154542" y="208768"/>
                  </a:lnTo>
                  <a:lnTo>
                    <a:pt x="185920" y="174875"/>
                  </a:lnTo>
                  <a:lnTo>
                    <a:pt x="190831" y="168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MARTInkShape-46"/>
            <p:cNvSpPr/>
            <p:nvPr/>
          </p:nvSpPr>
          <p:spPr>
            <a:xfrm>
              <a:off x="4050506" y="307181"/>
              <a:ext cx="114301" cy="200026"/>
            </a:xfrm>
            <a:custGeom>
              <a:avLst/>
              <a:gdLst/>
              <a:ahLst/>
              <a:cxnLst/>
              <a:rect l="0" t="0" r="0" b="0"/>
              <a:pathLst>
                <a:path w="114301" h="200026">
                  <a:moveTo>
                    <a:pt x="0" y="0"/>
                  </a:moveTo>
                  <a:lnTo>
                    <a:pt x="2117" y="29663"/>
                  </a:lnTo>
                  <a:lnTo>
                    <a:pt x="7771" y="60383"/>
                  </a:lnTo>
                  <a:lnTo>
                    <a:pt x="16793" y="95889"/>
                  </a:lnTo>
                  <a:lnTo>
                    <a:pt x="23849" y="124014"/>
                  </a:lnTo>
                  <a:lnTo>
                    <a:pt x="43495" y="158050"/>
                  </a:lnTo>
                  <a:lnTo>
                    <a:pt x="54256" y="171051"/>
                  </a:lnTo>
                  <a:lnTo>
                    <a:pt x="78165" y="186501"/>
                  </a:lnTo>
                  <a:lnTo>
                    <a:pt x="11430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SMARTInkShape-47"/>
            <p:cNvSpPr/>
            <p:nvPr/>
          </p:nvSpPr>
          <p:spPr>
            <a:xfrm>
              <a:off x="4114118" y="297591"/>
              <a:ext cx="457883" cy="266766"/>
            </a:xfrm>
            <a:custGeom>
              <a:avLst/>
              <a:gdLst/>
              <a:ahLst/>
              <a:cxnLst/>
              <a:rect l="0" t="0" r="0" b="0"/>
              <a:pathLst>
                <a:path w="457883" h="266766">
                  <a:moveTo>
                    <a:pt x="193563" y="38165"/>
                  </a:moveTo>
                  <a:lnTo>
                    <a:pt x="187909" y="24740"/>
                  </a:lnTo>
                  <a:lnTo>
                    <a:pt x="187412" y="22071"/>
                  </a:lnTo>
                  <a:lnTo>
                    <a:pt x="179129" y="10731"/>
                  </a:lnTo>
                  <a:lnTo>
                    <a:pt x="162828" y="1109"/>
                  </a:lnTo>
                  <a:lnTo>
                    <a:pt x="149741" y="0"/>
                  </a:lnTo>
                  <a:lnTo>
                    <a:pt x="114351" y="1963"/>
                  </a:lnTo>
                  <a:lnTo>
                    <a:pt x="84544" y="9888"/>
                  </a:lnTo>
                  <a:lnTo>
                    <a:pt x="55605" y="22290"/>
                  </a:lnTo>
                  <a:lnTo>
                    <a:pt x="34506" y="39812"/>
                  </a:lnTo>
                  <a:lnTo>
                    <a:pt x="13155" y="68653"/>
                  </a:lnTo>
                  <a:lnTo>
                    <a:pt x="3315" y="88757"/>
                  </a:lnTo>
                  <a:lnTo>
                    <a:pt x="0" y="108805"/>
                  </a:lnTo>
                  <a:lnTo>
                    <a:pt x="2597" y="137941"/>
                  </a:lnTo>
                  <a:lnTo>
                    <a:pt x="10510" y="166683"/>
                  </a:lnTo>
                  <a:lnTo>
                    <a:pt x="20131" y="184978"/>
                  </a:lnTo>
                  <a:lnTo>
                    <a:pt x="34991" y="201047"/>
                  </a:lnTo>
                  <a:lnTo>
                    <a:pt x="64999" y="219688"/>
                  </a:lnTo>
                  <a:lnTo>
                    <a:pt x="99026" y="231473"/>
                  </a:lnTo>
                  <a:lnTo>
                    <a:pt x="134243" y="236200"/>
                  </a:lnTo>
                  <a:lnTo>
                    <a:pt x="160055" y="235189"/>
                  </a:lnTo>
                  <a:lnTo>
                    <a:pt x="185814" y="232094"/>
                  </a:lnTo>
                  <a:lnTo>
                    <a:pt x="218167" y="225095"/>
                  </a:lnTo>
                  <a:lnTo>
                    <a:pt x="247861" y="212526"/>
                  </a:lnTo>
                  <a:lnTo>
                    <a:pt x="275974" y="194074"/>
                  </a:lnTo>
                  <a:lnTo>
                    <a:pt x="306480" y="167958"/>
                  </a:lnTo>
                  <a:lnTo>
                    <a:pt x="319948" y="139772"/>
                  </a:lnTo>
                  <a:lnTo>
                    <a:pt x="330207" y="117809"/>
                  </a:lnTo>
                  <a:lnTo>
                    <a:pt x="344646" y="83106"/>
                  </a:lnTo>
                  <a:lnTo>
                    <a:pt x="350192" y="68177"/>
                  </a:lnTo>
                  <a:lnTo>
                    <a:pt x="350705" y="101397"/>
                  </a:lnTo>
                  <a:lnTo>
                    <a:pt x="352836" y="118549"/>
                  </a:lnTo>
                  <a:lnTo>
                    <a:pt x="360668" y="149470"/>
                  </a:lnTo>
                  <a:lnTo>
                    <a:pt x="367518" y="176801"/>
                  </a:lnTo>
                  <a:lnTo>
                    <a:pt x="378367" y="205008"/>
                  </a:lnTo>
                  <a:lnTo>
                    <a:pt x="395428" y="229681"/>
                  </a:lnTo>
                  <a:lnTo>
                    <a:pt x="419357" y="248281"/>
                  </a:lnTo>
                  <a:lnTo>
                    <a:pt x="454895" y="265440"/>
                  </a:lnTo>
                  <a:lnTo>
                    <a:pt x="457882" y="266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SMARTInkShape-48"/>
            <p:cNvSpPr/>
            <p:nvPr/>
          </p:nvSpPr>
          <p:spPr>
            <a:xfrm>
              <a:off x="4479131" y="257175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0"/>
                  </a:moveTo>
                  <a:lnTo>
                    <a:pt x="7144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SMARTInkShape-49"/>
            <p:cNvSpPr/>
            <p:nvPr/>
          </p:nvSpPr>
          <p:spPr>
            <a:xfrm>
              <a:off x="4637522" y="344195"/>
              <a:ext cx="334529" cy="220162"/>
            </a:xfrm>
            <a:custGeom>
              <a:avLst/>
              <a:gdLst/>
              <a:ahLst/>
              <a:cxnLst/>
              <a:rect l="0" t="0" r="0" b="0"/>
              <a:pathLst>
                <a:path w="334529" h="220162">
                  <a:moveTo>
                    <a:pt x="184509" y="70143"/>
                  </a:moveTo>
                  <a:lnTo>
                    <a:pt x="194328" y="53033"/>
                  </a:lnTo>
                  <a:lnTo>
                    <a:pt x="196811" y="40313"/>
                  </a:lnTo>
                  <a:lnTo>
                    <a:pt x="193681" y="28839"/>
                  </a:lnTo>
                  <a:lnTo>
                    <a:pt x="186204" y="18448"/>
                  </a:lnTo>
                  <a:lnTo>
                    <a:pt x="174944" y="8538"/>
                  </a:lnTo>
                  <a:lnTo>
                    <a:pt x="159885" y="3075"/>
                  </a:lnTo>
                  <a:lnTo>
                    <a:pt x="131440" y="0"/>
                  </a:lnTo>
                  <a:lnTo>
                    <a:pt x="99993" y="1205"/>
                  </a:lnTo>
                  <a:lnTo>
                    <a:pt x="70567" y="8706"/>
                  </a:lnTo>
                  <a:lnTo>
                    <a:pt x="52906" y="17438"/>
                  </a:lnTo>
                  <a:lnTo>
                    <a:pt x="19649" y="49297"/>
                  </a:lnTo>
                  <a:lnTo>
                    <a:pt x="6192" y="74108"/>
                  </a:lnTo>
                  <a:lnTo>
                    <a:pt x="238" y="105234"/>
                  </a:lnTo>
                  <a:lnTo>
                    <a:pt x="0" y="127107"/>
                  </a:lnTo>
                  <a:lnTo>
                    <a:pt x="2757" y="141497"/>
                  </a:lnTo>
                  <a:lnTo>
                    <a:pt x="10862" y="153714"/>
                  </a:lnTo>
                  <a:lnTo>
                    <a:pt x="35468" y="174492"/>
                  </a:lnTo>
                  <a:lnTo>
                    <a:pt x="60004" y="185287"/>
                  </a:lnTo>
                  <a:lnTo>
                    <a:pt x="78109" y="186670"/>
                  </a:lnTo>
                  <a:lnTo>
                    <a:pt x="106152" y="182986"/>
                  </a:lnTo>
                  <a:lnTo>
                    <a:pt x="132453" y="174750"/>
                  </a:lnTo>
                  <a:lnTo>
                    <a:pt x="155327" y="160140"/>
                  </a:lnTo>
                  <a:lnTo>
                    <a:pt x="169158" y="146654"/>
                  </a:lnTo>
                  <a:lnTo>
                    <a:pt x="193089" y="114242"/>
                  </a:lnTo>
                  <a:lnTo>
                    <a:pt x="216719" y="80882"/>
                  </a:lnTo>
                  <a:lnTo>
                    <a:pt x="235086" y="46893"/>
                  </a:lnTo>
                  <a:lnTo>
                    <a:pt x="238738" y="39966"/>
                  </a:lnTo>
                  <a:lnTo>
                    <a:pt x="239712" y="38912"/>
                  </a:lnTo>
                  <a:lnTo>
                    <a:pt x="240361" y="39004"/>
                  </a:lnTo>
                  <a:lnTo>
                    <a:pt x="241876" y="41222"/>
                  </a:lnTo>
                  <a:lnTo>
                    <a:pt x="245195" y="44853"/>
                  </a:lnTo>
                  <a:lnTo>
                    <a:pt x="245083" y="53347"/>
                  </a:lnTo>
                  <a:lnTo>
                    <a:pt x="243975" y="65059"/>
                  </a:lnTo>
                  <a:lnTo>
                    <a:pt x="251803" y="98989"/>
                  </a:lnTo>
                  <a:lnTo>
                    <a:pt x="265289" y="134472"/>
                  </a:lnTo>
                  <a:lnTo>
                    <a:pt x="282575" y="166811"/>
                  </a:lnTo>
                  <a:lnTo>
                    <a:pt x="306980" y="197276"/>
                  </a:lnTo>
                  <a:lnTo>
                    <a:pt x="334528" y="22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SMARTInkShape-50"/>
            <p:cNvSpPr/>
            <p:nvPr/>
          </p:nvSpPr>
          <p:spPr>
            <a:xfrm>
              <a:off x="5257800" y="214465"/>
              <a:ext cx="392907" cy="342749"/>
            </a:xfrm>
            <a:custGeom>
              <a:avLst/>
              <a:gdLst/>
              <a:ahLst/>
              <a:cxnLst/>
              <a:rect l="0" t="0" r="0" b="0"/>
              <a:pathLst>
                <a:path w="392907" h="342749">
                  <a:moveTo>
                    <a:pt x="0" y="35566"/>
                  </a:moveTo>
                  <a:lnTo>
                    <a:pt x="0" y="67698"/>
                  </a:lnTo>
                  <a:lnTo>
                    <a:pt x="0" y="95887"/>
                  </a:lnTo>
                  <a:lnTo>
                    <a:pt x="2117" y="127258"/>
                  </a:lnTo>
                  <a:lnTo>
                    <a:pt x="5654" y="160895"/>
                  </a:lnTo>
                  <a:lnTo>
                    <a:pt x="6482" y="185724"/>
                  </a:lnTo>
                  <a:lnTo>
                    <a:pt x="6948" y="217553"/>
                  </a:lnTo>
                  <a:lnTo>
                    <a:pt x="7105" y="252519"/>
                  </a:lnTo>
                  <a:lnTo>
                    <a:pt x="7932" y="278654"/>
                  </a:lnTo>
                  <a:lnTo>
                    <a:pt x="9257" y="280969"/>
                  </a:lnTo>
                  <a:lnTo>
                    <a:pt x="13993" y="285327"/>
                  </a:lnTo>
                  <a:lnTo>
                    <a:pt x="17993" y="285517"/>
                  </a:lnTo>
                  <a:lnTo>
                    <a:pt x="19903" y="277095"/>
                  </a:lnTo>
                  <a:lnTo>
                    <a:pt x="24922" y="242026"/>
                  </a:lnTo>
                  <a:lnTo>
                    <a:pt x="26951" y="217814"/>
                  </a:lnTo>
                  <a:lnTo>
                    <a:pt x="27853" y="191178"/>
                  </a:lnTo>
                  <a:lnTo>
                    <a:pt x="28254" y="163464"/>
                  </a:lnTo>
                  <a:lnTo>
                    <a:pt x="28432" y="137389"/>
                  </a:lnTo>
                  <a:lnTo>
                    <a:pt x="28532" y="102513"/>
                  </a:lnTo>
                  <a:lnTo>
                    <a:pt x="28563" y="74188"/>
                  </a:lnTo>
                  <a:lnTo>
                    <a:pt x="29367" y="46561"/>
                  </a:lnTo>
                  <a:lnTo>
                    <a:pt x="34278" y="33709"/>
                  </a:lnTo>
                  <a:lnTo>
                    <a:pt x="49160" y="15488"/>
                  </a:lnTo>
                  <a:lnTo>
                    <a:pt x="66160" y="5716"/>
                  </a:lnTo>
                  <a:lnTo>
                    <a:pt x="98940" y="1007"/>
                  </a:lnTo>
                  <a:lnTo>
                    <a:pt x="128182" y="191"/>
                  </a:lnTo>
                  <a:lnTo>
                    <a:pt x="153013" y="0"/>
                  </a:lnTo>
                  <a:lnTo>
                    <a:pt x="175691" y="6265"/>
                  </a:lnTo>
                  <a:lnTo>
                    <a:pt x="206309" y="23180"/>
                  </a:lnTo>
                  <a:lnTo>
                    <a:pt x="224249" y="37205"/>
                  </a:lnTo>
                  <a:lnTo>
                    <a:pt x="242481" y="62951"/>
                  </a:lnTo>
                  <a:lnTo>
                    <a:pt x="252468" y="89894"/>
                  </a:lnTo>
                  <a:lnTo>
                    <a:pt x="254987" y="113311"/>
                  </a:lnTo>
                  <a:lnTo>
                    <a:pt x="252763" y="128063"/>
                  </a:lnTo>
                  <a:lnTo>
                    <a:pt x="247012" y="140441"/>
                  </a:lnTo>
                  <a:lnTo>
                    <a:pt x="238371" y="151233"/>
                  </a:lnTo>
                  <a:lnTo>
                    <a:pt x="219325" y="165441"/>
                  </a:lnTo>
                  <a:lnTo>
                    <a:pt x="193132" y="175824"/>
                  </a:lnTo>
                  <a:lnTo>
                    <a:pt x="160588" y="187808"/>
                  </a:lnTo>
                  <a:lnTo>
                    <a:pt x="127398" y="196739"/>
                  </a:lnTo>
                  <a:lnTo>
                    <a:pt x="96162" y="206868"/>
                  </a:lnTo>
                  <a:lnTo>
                    <a:pt x="76781" y="213200"/>
                  </a:lnTo>
                  <a:lnTo>
                    <a:pt x="76587" y="213520"/>
                  </a:lnTo>
                  <a:lnTo>
                    <a:pt x="77252" y="213733"/>
                  </a:lnTo>
                  <a:lnTo>
                    <a:pt x="85610" y="219779"/>
                  </a:lnTo>
                  <a:lnTo>
                    <a:pt x="115226" y="230942"/>
                  </a:lnTo>
                  <a:lnTo>
                    <a:pt x="144645" y="246079"/>
                  </a:lnTo>
                  <a:lnTo>
                    <a:pt x="174973" y="259689"/>
                  </a:lnTo>
                  <a:lnTo>
                    <a:pt x="205214" y="273776"/>
                  </a:lnTo>
                  <a:lnTo>
                    <a:pt x="239750" y="288004"/>
                  </a:lnTo>
                  <a:lnTo>
                    <a:pt x="266099" y="297515"/>
                  </a:lnTo>
                  <a:lnTo>
                    <a:pt x="291569" y="307034"/>
                  </a:lnTo>
                  <a:lnTo>
                    <a:pt x="316117" y="316556"/>
                  </a:lnTo>
                  <a:lnTo>
                    <a:pt x="351457" y="330048"/>
                  </a:lnTo>
                  <a:lnTo>
                    <a:pt x="386821" y="340918"/>
                  </a:lnTo>
                  <a:lnTo>
                    <a:pt x="392906" y="342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MARTInkShape-51"/>
            <p:cNvSpPr/>
            <p:nvPr/>
          </p:nvSpPr>
          <p:spPr>
            <a:xfrm>
              <a:off x="5602459" y="361532"/>
              <a:ext cx="289238" cy="188375"/>
            </a:xfrm>
            <a:custGeom>
              <a:avLst/>
              <a:gdLst/>
              <a:ahLst/>
              <a:cxnLst/>
              <a:rect l="0" t="0" r="0" b="0"/>
              <a:pathLst>
                <a:path w="289238" h="188375">
                  <a:moveTo>
                    <a:pt x="126829" y="9943"/>
                  </a:moveTo>
                  <a:lnTo>
                    <a:pt x="96999" y="0"/>
                  </a:lnTo>
                  <a:lnTo>
                    <a:pt x="61281" y="735"/>
                  </a:lnTo>
                  <a:lnTo>
                    <a:pt x="30678" y="9772"/>
                  </a:lnTo>
                  <a:lnTo>
                    <a:pt x="18478" y="20186"/>
                  </a:lnTo>
                  <a:lnTo>
                    <a:pt x="4179" y="46274"/>
                  </a:lnTo>
                  <a:lnTo>
                    <a:pt x="0" y="71067"/>
                  </a:lnTo>
                  <a:lnTo>
                    <a:pt x="2555" y="94729"/>
                  </a:lnTo>
                  <a:lnTo>
                    <a:pt x="12131" y="120613"/>
                  </a:lnTo>
                  <a:lnTo>
                    <a:pt x="24787" y="134801"/>
                  </a:lnTo>
                  <a:lnTo>
                    <a:pt x="58783" y="156844"/>
                  </a:lnTo>
                  <a:lnTo>
                    <a:pt x="86646" y="171650"/>
                  </a:lnTo>
                  <a:lnTo>
                    <a:pt x="118803" y="182298"/>
                  </a:lnTo>
                  <a:lnTo>
                    <a:pt x="149674" y="186688"/>
                  </a:lnTo>
                  <a:lnTo>
                    <a:pt x="182722" y="187989"/>
                  </a:lnTo>
                  <a:lnTo>
                    <a:pt x="210065" y="188374"/>
                  </a:lnTo>
                  <a:lnTo>
                    <a:pt x="237040" y="180904"/>
                  </a:lnTo>
                  <a:lnTo>
                    <a:pt x="257556" y="168636"/>
                  </a:lnTo>
                  <a:lnTo>
                    <a:pt x="273689" y="151155"/>
                  </a:lnTo>
                  <a:lnTo>
                    <a:pt x="284731" y="130894"/>
                  </a:lnTo>
                  <a:lnTo>
                    <a:pt x="289237" y="106017"/>
                  </a:lnTo>
                  <a:lnTo>
                    <a:pt x="283941" y="89949"/>
                  </a:lnTo>
                  <a:lnTo>
                    <a:pt x="279195" y="82330"/>
                  </a:lnTo>
                  <a:lnTo>
                    <a:pt x="263339" y="69632"/>
                  </a:lnTo>
                  <a:lnTo>
                    <a:pt x="227866" y="53558"/>
                  </a:lnTo>
                  <a:lnTo>
                    <a:pt x="198721" y="44409"/>
                  </a:lnTo>
                  <a:lnTo>
                    <a:pt x="169893" y="37696"/>
                  </a:lnTo>
                  <a:lnTo>
                    <a:pt x="141206" y="34184"/>
                  </a:lnTo>
                  <a:lnTo>
                    <a:pt x="114963" y="32623"/>
                  </a:lnTo>
                  <a:lnTo>
                    <a:pt x="88388" y="32538"/>
                  </a:lnTo>
                  <a:lnTo>
                    <a:pt x="69679" y="3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MARTInkShape-52"/>
            <p:cNvSpPr/>
            <p:nvPr/>
          </p:nvSpPr>
          <p:spPr>
            <a:xfrm>
              <a:off x="5895438" y="412127"/>
              <a:ext cx="355344" cy="209380"/>
            </a:xfrm>
            <a:custGeom>
              <a:avLst/>
              <a:gdLst/>
              <a:ahLst/>
              <a:cxnLst/>
              <a:rect l="0" t="0" r="0" b="0"/>
              <a:pathLst>
                <a:path w="355344" h="209380">
                  <a:moveTo>
                    <a:pt x="148175" y="23642"/>
                  </a:moveTo>
                  <a:lnTo>
                    <a:pt x="118345" y="7548"/>
                  </a:lnTo>
                  <a:lnTo>
                    <a:pt x="90212" y="0"/>
                  </a:lnTo>
                  <a:lnTo>
                    <a:pt x="57350" y="951"/>
                  </a:lnTo>
                  <a:lnTo>
                    <a:pt x="45366" y="1651"/>
                  </a:lnTo>
                  <a:lnTo>
                    <a:pt x="34748" y="6195"/>
                  </a:lnTo>
                  <a:lnTo>
                    <a:pt x="14997" y="22048"/>
                  </a:lnTo>
                  <a:lnTo>
                    <a:pt x="4380" y="39574"/>
                  </a:lnTo>
                  <a:lnTo>
                    <a:pt x="0" y="56055"/>
                  </a:lnTo>
                  <a:lnTo>
                    <a:pt x="2494" y="74785"/>
                  </a:lnTo>
                  <a:lnTo>
                    <a:pt x="12053" y="95416"/>
                  </a:lnTo>
                  <a:lnTo>
                    <a:pt x="28732" y="112818"/>
                  </a:lnTo>
                  <a:lnTo>
                    <a:pt x="62198" y="128011"/>
                  </a:lnTo>
                  <a:lnTo>
                    <a:pt x="93155" y="139321"/>
                  </a:lnTo>
                  <a:lnTo>
                    <a:pt x="118114" y="142584"/>
                  </a:lnTo>
                  <a:lnTo>
                    <a:pt x="140590" y="138082"/>
                  </a:lnTo>
                  <a:lnTo>
                    <a:pt x="167402" y="122741"/>
                  </a:lnTo>
                  <a:lnTo>
                    <a:pt x="183241" y="106980"/>
                  </a:lnTo>
                  <a:lnTo>
                    <a:pt x="197306" y="89050"/>
                  </a:lnTo>
                  <a:lnTo>
                    <a:pt x="205507" y="54135"/>
                  </a:lnTo>
                  <a:lnTo>
                    <a:pt x="207258" y="35077"/>
                  </a:lnTo>
                  <a:lnTo>
                    <a:pt x="205390" y="24756"/>
                  </a:lnTo>
                  <a:lnTo>
                    <a:pt x="203780" y="22003"/>
                  </a:lnTo>
                  <a:lnTo>
                    <a:pt x="201914" y="20168"/>
                  </a:lnTo>
                  <a:lnTo>
                    <a:pt x="197723" y="18129"/>
                  </a:lnTo>
                  <a:lnTo>
                    <a:pt x="195495" y="17585"/>
                  </a:lnTo>
                  <a:lnTo>
                    <a:pt x="193215" y="18017"/>
                  </a:lnTo>
                  <a:lnTo>
                    <a:pt x="186214" y="22416"/>
                  </a:lnTo>
                  <a:lnTo>
                    <a:pt x="181485" y="26537"/>
                  </a:lnTo>
                  <a:lnTo>
                    <a:pt x="180700" y="29540"/>
                  </a:lnTo>
                  <a:lnTo>
                    <a:pt x="181945" y="37111"/>
                  </a:lnTo>
                  <a:lnTo>
                    <a:pt x="193666" y="68053"/>
                  </a:lnTo>
                  <a:lnTo>
                    <a:pt x="209489" y="95385"/>
                  </a:lnTo>
                  <a:lnTo>
                    <a:pt x="241592" y="130838"/>
                  </a:lnTo>
                  <a:lnTo>
                    <a:pt x="275430" y="158587"/>
                  </a:lnTo>
                  <a:lnTo>
                    <a:pt x="310571" y="182295"/>
                  </a:lnTo>
                  <a:lnTo>
                    <a:pt x="333346" y="198444"/>
                  </a:lnTo>
                  <a:lnTo>
                    <a:pt x="355343" y="209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MARTInkShape-53"/>
            <p:cNvSpPr/>
            <p:nvPr/>
          </p:nvSpPr>
          <p:spPr>
            <a:xfrm>
              <a:off x="6139687" y="208267"/>
              <a:ext cx="418277" cy="563259"/>
            </a:xfrm>
            <a:custGeom>
              <a:avLst/>
              <a:gdLst/>
              <a:ahLst/>
              <a:cxnLst/>
              <a:rect l="0" t="0" r="0" b="0"/>
              <a:pathLst>
                <a:path w="418277" h="563259">
                  <a:moveTo>
                    <a:pt x="168244" y="241789"/>
                  </a:moveTo>
                  <a:lnTo>
                    <a:pt x="139298" y="206140"/>
                  </a:lnTo>
                  <a:lnTo>
                    <a:pt x="120546" y="190827"/>
                  </a:lnTo>
                  <a:lnTo>
                    <a:pt x="89027" y="177683"/>
                  </a:lnTo>
                  <a:lnTo>
                    <a:pt x="82095" y="175239"/>
                  </a:lnTo>
                  <a:lnTo>
                    <a:pt x="57170" y="175592"/>
                  </a:lnTo>
                  <a:lnTo>
                    <a:pt x="29677" y="184516"/>
                  </a:lnTo>
                  <a:lnTo>
                    <a:pt x="9007" y="197215"/>
                  </a:lnTo>
                  <a:lnTo>
                    <a:pt x="2222" y="208485"/>
                  </a:lnTo>
                  <a:lnTo>
                    <a:pt x="0" y="222225"/>
                  </a:lnTo>
                  <a:lnTo>
                    <a:pt x="3212" y="248604"/>
                  </a:lnTo>
                  <a:lnTo>
                    <a:pt x="10779" y="279615"/>
                  </a:lnTo>
                  <a:lnTo>
                    <a:pt x="33865" y="314349"/>
                  </a:lnTo>
                  <a:lnTo>
                    <a:pt x="65147" y="347756"/>
                  </a:lnTo>
                  <a:lnTo>
                    <a:pt x="92541" y="370024"/>
                  </a:lnTo>
                  <a:lnTo>
                    <a:pt x="120767" y="387911"/>
                  </a:lnTo>
                  <a:lnTo>
                    <a:pt x="149238" y="399473"/>
                  </a:lnTo>
                  <a:lnTo>
                    <a:pt x="181600" y="404787"/>
                  </a:lnTo>
                  <a:lnTo>
                    <a:pt x="196405" y="405514"/>
                  </a:lnTo>
                  <a:lnTo>
                    <a:pt x="210922" y="401604"/>
                  </a:lnTo>
                  <a:lnTo>
                    <a:pt x="224519" y="393780"/>
                  </a:lnTo>
                  <a:lnTo>
                    <a:pt x="235853" y="382366"/>
                  </a:lnTo>
                  <a:lnTo>
                    <a:pt x="247367" y="354967"/>
                  </a:lnTo>
                  <a:lnTo>
                    <a:pt x="255805" y="325506"/>
                  </a:lnTo>
                  <a:lnTo>
                    <a:pt x="255748" y="292876"/>
                  </a:lnTo>
                  <a:lnTo>
                    <a:pt x="250526" y="267670"/>
                  </a:lnTo>
                  <a:lnTo>
                    <a:pt x="241327" y="241385"/>
                  </a:lnTo>
                  <a:lnTo>
                    <a:pt x="226655" y="216474"/>
                  </a:lnTo>
                  <a:lnTo>
                    <a:pt x="209550" y="190057"/>
                  </a:lnTo>
                  <a:lnTo>
                    <a:pt x="190572" y="162441"/>
                  </a:lnTo>
                  <a:lnTo>
                    <a:pt x="168907" y="134292"/>
                  </a:lnTo>
                  <a:lnTo>
                    <a:pt x="148166" y="108023"/>
                  </a:lnTo>
                  <a:lnTo>
                    <a:pt x="120756" y="73038"/>
                  </a:lnTo>
                  <a:lnTo>
                    <a:pt x="99669" y="42564"/>
                  </a:lnTo>
                  <a:lnTo>
                    <a:pt x="79868" y="7239"/>
                  </a:lnTo>
                  <a:lnTo>
                    <a:pt x="75967" y="0"/>
                  </a:lnTo>
                  <a:lnTo>
                    <a:pt x="93298" y="34742"/>
                  </a:lnTo>
                  <a:lnTo>
                    <a:pt x="109084" y="63937"/>
                  </a:lnTo>
                  <a:lnTo>
                    <a:pt x="127399" y="91571"/>
                  </a:lnTo>
                  <a:lnTo>
                    <a:pt x="148768" y="124490"/>
                  </a:lnTo>
                  <a:lnTo>
                    <a:pt x="160023" y="142159"/>
                  </a:lnTo>
                  <a:lnTo>
                    <a:pt x="173082" y="161081"/>
                  </a:lnTo>
                  <a:lnTo>
                    <a:pt x="187344" y="180840"/>
                  </a:lnTo>
                  <a:lnTo>
                    <a:pt x="202409" y="201157"/>
                  </a:lnTo>
                  <a:lnTo>
                    <a:pt x="218008" y="222638"/>
                  </a:lnTo>
                  <a:lnTo>
                    <a:pt x="233964" y="244897"/>
                  </a:lnTo>
                  <a:lnTo>
                    <a:pt x="250157" y="267674"/>
                  </a:lnTo>
                  <a:lnTo>
                    <a:pt x="265716" y="291589"/>
                  </a:lnTo>
                  <a:lnTo>
                    <a:pt x="280850" y="316264"/>
                  </a:lnTo>
                  <a:lnTo>
                    <a:pt x="295702" y="341445"/>
                  </a:lnTo>
                  <a:lnTo>
                    <a:pt x="311160" y="367758"/>
                  </a:lnTo>
                  <a:lnTo>
                    <a:pt x="327021" y="394825"/>
                  </a:lnTo>
                  <a:lnTo>
                    <a:pt x="343152" y="422394"/>
                  </a:lnTo>
                  <a:lnTo>
                    <a:pt x="358668" y="450299"/>
                  </a:lnTo>
                  <a:lnTo>
                    <a:pt x="373775" y="478427"/>
                  </a:lnTo>
                  <a:lnTo>
                    <a:pt x="388609" y="506704"/>
                  </a:lnTo>
                  <a:lnTo>
                    <a:pt x="405090" y="538123"/>
                  </a:lnTo>
                  <a:lnTo>
                    <a:pt x="418276" y="563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093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334" y="105764"/>
            <a:ext cx="758704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Data ARRAY</a:t>
            </a:r>
            <a:endParaRPr lang="en-US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81185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168" y="2288016"/>
            <a:ext cx="87233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A data structure that contains a group of elements</a:t>
            </a:r>
          </a:p>
          <a:p>
            <a:endParaRPr lang="en-GB" sz="4000" b="1" dirty="0">
              <a:solidFill>
                <a:srgbClr val="FFFF00"/>
              </a:solidFill>
            </a:endParaRPr>
          </a:p>
          <a:p>
            <a:r>
              <a:rPr lang="en-GB" sz="4000" b="1" dirty="0" smtClean="0">
                <a:solidFill>
                  <a:srgbClr val="FFFF00"/>
                </a:solidFill>
              </a:rPr>
              <a:t>These should be the same data type</a:t>
            </a:r>
          </a:p>
          <a:p>
            <a:r>
              <a:rPr lang="en-GB" sz="4000" b="1" dirty="0" smtClean="0">
                <a:solidFill>
                  <a:srgbClr val="FFFF00"/>
                </a:solidFill>
              </a:rPr>
              <a:t>round(1) = 50, what is the value of round(3)</a:t>
            </a:r>
            <a:endParaRPr lang="en-GB" sz="4000" b="1" dirty="0">
              <a:solidFill>
                <a:srgbClr val="FFFF00"/>
              </a:solidFill>
            </a:endParaRPr>
          </a:p>
          <a:p>
            <a:r>
              <a:rPr lang="en-GB" sz="4000" b="1" dirty="0" smtClean="0"/>
              <a:t> </a:t>
            </a:r>
            <a:endParaRPr lang="en-GB" sz="4000" b="1" dirty="0"/>
          </a:p>
        </p:txBody>
      </p:sp>
      <p:grpSp>
        <p:nvGrpSpPr>
          <p:cNvPr id="15" name="SMARTInkShape-Group13"/>
          <p:cNvGrpSpPr/>
          <p:nvPr/>
        </p:nvGrpSpPr>
        <p:grpSpPr>
          <a:xfrm>
            <a:off x="436063" y="300038"/>
            <a:ext cx="2013714" cy="557213"/>
            <a:chOff x="436063" y="300038"/>
            <a:chExt cx="2013714" cy="557213"/>
          </a:xfrm>
        </p:grpSpPr>
        <p:sp>
          <p:nvSpPr>
            <p:cNvPr id="2" name="SMARTInkShape-54"/>
            <p:cNvSpPr/>
            <p:nvPr/>
          </p:nvSpPr>
          <p:spPr>
            <a:xfrm>
              <a:off x="2243138" y="378706"/>
              <a:ext cx="206639" cy="478545"/>
            </a:xfrm>
            <a:custGeom>
              <a:avLst/>
              <a:gdLst/>
              <a:ahLst/>
              <a:cxnLst/>
              <a:rect l="0" t="0" r="0" b="0"/>
              <a:pathLst>
                <a:path w="206639" h="478545">
                  <a:moveTo>
                    <a:pt x="0" y="7057"/>
                  </a:moveTo>
                  <a:lnTo>
                    <a:pt x="7584" y="3264"/>
                  </a:lnTo>
                  <a:lnTo>
                    <a:pt x="42371" y="354"/>
                  </a:lnTo>
                  <a:lnTo>
                    <a:pt x="71340" y="0"/>
                  </a:lnTo>
                  <a:lnTo>
                    <a:pt x="104902" y="724"/>
                  </a:lnTo>
                  <a:lnTo>
                    <a:pt x="135286" y="5570"/>
                  </a:lnTo>
                  <a:lnTo>
                    <a:pt x="156633" y="6763"/>
                  </a:lnTo>
                  <a:lnTo>
                    <a:pt x="159191" y="7655"/>
                  </a:lnTo>
                  <a:lnTo>
                    <a:pt x="160896" y="9043"/>
                  </a:lnTo>
                  <a:lnTo>
                    <a:pt x="162032" y="10762"/>
                  </a:lnTo>
                  <a:lnTo>
                    <a:pt x="163632" y="20766"/>
                  </a:lnTo>
                  <a:lnTo>
                    <a:pt x="163379" y="50569"/>
                  </a:lnTo>
                  <a:lnTo>
                    <a:pt x="159357" y="81685"/>
                  </a:lnTo>
                  <a:lnTo>
                    <a:pt x="157019" y="112160"/>
                  </a:lnTo>
                  <a:lnTo>
                    <a:pt x="153239" y="145972"/>
                  </a:lnTo>
                  <a:lnTo>
                    <a:pt x="154889" y="169338"/>
                  </a:lnTo>
                  <a:lnTo>
                    <a:pt x="158269" y="195069"/>
                  </a:lnTo>
                  <a:lnTo>
                    <a:pt x="162416" y="221586"/>
                  </a:lnTo>
                  <a:lnTo>
                    <a:pt x="166906" y="246601"/>
                  </a:lnTo>
                  <a:lnTo>
                    <a:pt x="173663" y="273064"/>
                  </a:lnTo>
                  <a:lnTo>
                    <a:pt x="181959" y="299907"/>
                  </a:lnTo>
                  <a:lnTo>
                    <a:pt x="190937" y="325067"/>
                  </a:lnTo>
                  <a:lnTo>
                    <a:pt x="201124" y="357751"/>
                  </a:lnTo>
                  <a:lnTo>
                    <a:pt x="205975" y="390743"/>
                  </a:lnTo>
                  <a:lnTo>
                    <a:pt x="206638" y="402744"/>
                  </a:lnTo>
                  <a:lnTo>
                    <a:pt x="202699" y="413370"/>
                  </a:lnTo>
                  <a:lnTo>
                    <a:pt x="196451" y="421796"/>
                  </a:lnTo>
                  <a:lnTo>
                    <a:pt x="191028" y="425542"/>
                  </a:lnTo>
                  <a:lnTo>
                    <a:pt x="156372" y="438218"/>
                  </a:lnTo>
                  <a:lnTo>
                    <a:pt x="123521" y="442709"/>
                  </a:lnTo>
                  <a:lnTo>
                    <a:pt x="89791" y="452648"/>
                  </a:lnTo>
                  <a:lnTo>
                    <a:pt x="57150" y="478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MARTInkShape-55"/>
            <p:cNvSpPr/>
            <p:nvPr/>
          </p:nvSpPr>
          <p:spPr>
            <a:xfrm>
              <a:off x="1951913" y="400050"/>
              <a:ext cx="226932" cy="399885"/>
            </a:xfrm>
            <a:custGeom>
              <a:avLst/>
              <a:gdLst/>
              <a:ahLst/>
              <a:cxnLst/>
              <a:rect l="0" t="0" r="0" b="0"/>
              <a:pathLst>
                <a:path w="226932" h="399885">
                  <a:moveTo>
                    <a:pt x="19762" y="0"/>
                  </a:moveTo>
                  <a:lnTo>
                    <a:pt x="23554" y="7585"/>
                  </a:lnTo>
                  <a:lnTo>
                    <a:pt x="22128" y="36570"/>
                  </a:lnTo>
                  <a:lnTo>
                    <a:pt x="24344" y="68338"/>
                  </a:lnTo>
                  <a:lnTo>
                    <a:pt x="21472" y="103680"/>
                  </a:lnTo>
                  <a:lnTo>
                    <a:pt x="20522" y="130218"/>
                  </a:lnTo>
                  <a:lnTo>
                    <a:pt x="20100" y="155770"/>
                  </a:lnTo>
                  <a:lnTo>
                    <a:pt x="19912" y="181150"/>
                  </a:lnTo>
                  <a:lnTo>
                    <a:pt x="19829" y="208305"/>
                  </a:lnTo>
                  <a:lnTo>
                    <a:pt x="17675" y="236249"/>
                  </a:lnTo>
                  <a:lnTo>
                    <a:pt x="14866" y="262956"/>
                  </a:lnTo>
                  <a:lnTo>
                    <a:pt x="12491" y="296635"/>
                  </a:lnTo>
                  <a:lnTo>
                    <a:pt x="7112" y="329809"/>
                  </a:lnTo>
                  <a:lnTo>
                    <a:pt x="301" y="361040"/>
                  </a:lnTo>
                  <a:lnTo>
                    <a:pt x="0" y="372393"/>
                  </a:lnTo>
                  <a:lnTo>
                    <a:pt x="4294" y="386917"/>
                  </a:lnTo>
                  <a:lnTo>
                    <a:pt x="8389" y="393684"/>
                  </a:lnTo>
                  <a:lnTo>
                    <a:pt x="12855" y="397221"/>
                  </a:lnTo>
                  <a:lnTo>
                    <a:pt x="15157" y="398164"/>
                  </a:lnTo>
                  <a:lnTo>
                    <a:pt x="45395" y="399884"/>
                  </a:lnTo>
                  <a:lnTo>
                    <a:pt x="76301" y="395108"/>
                  </a:lnTo>
                  <a:lnTo>
                    <a:pt x="103631" y="393559"/>
                  </a:lnTo>
                  <a:lnTo>
                    <a:pt x="132630" y="393100"/>
                  </a:lnTo>
                  <a:lnTo>
                    <a:pt x="165211" y="392964"/>
                  </a:lnTo>
                  <a:lnTo>
                    <a:pt x="194532" y="392923"/>
                  </a:lnTo>
                  <a:lnTo>
                    <a:pt x="226931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Shape-56"/>
            <p:cNvSpPr/>
            <p:nvPr/>
          </p:nvSpPr>
          <p:spPr>
            <a:xfrm>
              <a:off x="1975026" y="322443"/>
              <a:ext cx="160956" cy="27602"/>
            </a:xfrm>
            <a:custGeom>
              <a:avLst/>
              <a:gdLst/>
              <a:ahLst/>
              <a:cxnLst/>
              <a:rect l="0" t="0" r="0" b="0"/>
              <a:pathLst>
                <a:path w="160956" h="27602">
                  <a:moveTo>
                    <a:pt x="3793" y="27601"/>
                  </a:moveTo>
                  <a:lnTo>
                    <a:pt x="0" y="20016"/>
                  </a:lnTo>
                  <a:lnTo>
                    <a:pt x="471" y="16988"/>
                  </a:lnTo>
                  <a:lnTo>
                    <a:pt x="2372" y="14176"/>
                  </a:lnTo>
                  <a:lnTo>
                    <a:pt x="16830" y="3959"/>
                  </a:lnTo>
                  <a:lnTo>
                    <a:pt x="46379" y="0"/>
                  </a:lnTo>
                  <a:lnTo>
                    <a:pt x="73473" y="108"/>
                  </a:lnTo>
                  <a:lnTo>
                    <a:pt x="103196" y="4815"/>
                  </a:lnTo>
                  <a:lnTo>
                    <a:pt x="137491" y="10442"/>
                  </a:lnTo>
                  <a:lnTo>
                    <a:pt x="160955" y="1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InkShape-57"/>
            <p:cNvSpPr/>
            <p:nvPr/>
          </p:nvSpPr>
          <p:spPr>
            <a:xfrm>
              <a:off x="1664494" y="664369"/>
              <a:ext cx="150020" cy="13001"/>
            </a:xfrm>
            <a:custGeom>
              <a:avLst/>
              <a:gdLst/>
              <a:ahLst/>
              <a:cxnLst/>
              <a:rect l="0" t="0" r="0" b="0"/>
              <a:pathLst>
                <a:path w="150020" h="13001">
                  <a:moveTo>
                    <a:pt x="0" y="0"/>
                  </a:moveTo>
                  <a:lnTo>
                    <a:pt x="0" y="3792"/>
                  </a:lnTo>
                  <a:lnTo>
                    <a:pt x="4233" y="7771"/>
                  </a:lnTo>
                  <a:lnTo>
                    <a:pt x="7585" y="9943"/>
                  </a:lnTo>
                  <a:lnTo>
                    <a:pt x="23678" y="13000"/>
                  </a:lnTo>
                  <a:lnTo>
                    <a:pt x="51244" y="9123"/>
                  </a:lnTo>
                  <a:lnTo>
                    <a:pt x="78066" y="6936"/>
                  </a:lnTo>
                  <a:lnTo>
                    <a:pt x="110002" y="2408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Shape-58"/>
            <p:cNvSpPr/>
            <p:nvPr/>
          </p:nvSpPr>
          <p:spPr>
            <a:xfrm>
              <a:off x="1650206" y="550069"/>
              <a:ext cx="135733" cy="42863"/>
            </a:xfrm>
            <a:custGeom>
              <a:avLst/>
              <a:gdLst/>
              <a:ahLst/>
              <a:cxnLst/>
              <a:rect l="0" t="0" r="0" b="0"/>
              <a:pathLst>
                <a:path w="135733" h="42863">
                  <a:moveTo>
                    <a:pt x="0" y="42862"/>
                  </a:moveTo>
                  <a:lnTo>
                    <a:pt x="0" y="39070"/>
                  </a:lnTo>
                  <a:lnTo>
                    <a:pt x="11377" y="29127"/>
                  </a:lnTo>
                  <a:lnTo>
                    <a:pt x="43420" y="12557"/>
                  </a:lnTo>
                  <a:lnTo>
                    <a:pt x="58192" y="5581"/>
                  </a:lnTo>
                  <a:lnTo>
                    <a:pt x="93545" y="1102"/>
                  </a:lnTo>
                  <a:lnTo>
                    <a:pt x="127589" y="145"/>
                  </a:lnTo>
                  <a:lnTo>
                    <a:pt x="135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InkShape-59"/>
            <p:cNvSpPr/>
            <p:nvPr/>
          </p:nvSpPr>
          <p:spPr>
            <a:xfrm>
              <a:off x="1735931" y="300038"/>
              <a:ext cx="7145" cy="14288"/>
            </a:xfrm>
            <a:custGeom>
              <a:avLst/>
              <a:gdLst/>
              <a:ahLst/>
              <a:cxnLst/>
              <a:rect l="0" t="0" r="0" b="0"/>
              <a:pathLst>
                <a:path w="7145" h="14288">
                  <a:moveTo>
                    <a:pt x="7144" y="14287"/>
                  </a:moveTo>
                  <a:lnTo>
                    <a:pt x="0" y="7143"/>
                  </a:lnTo>
                  <a:lnTo>
                    <a:pt x="0" y="294"/>
                  </a:lnTo>
                  <a:lnTo>
                    <a:pt x="4116" y="58"/>
                  </a:lnTo>
                  <a:lnTo>
                    <a:pt x="2359" y="25"/>
                  </a:lnTo>
                  <a:lnTo>
                    <a:pt x="2366" y="17"/>
                  </a:lnTo>
                  <a:lnTo>
                    <a:pt x="4582" y="5"/>
                  </a:lnTo>
                  <a:lnTo>
                    <a:pt x="2504" y="1"/>
                  </a:lnTo>
                  <a:lnTo>
                    <a:pt x="4623" y="0"/>
                  </a:lnTo>
                  <a:lnTo>
                    <a:pt x="2517" y="0"/>
                  </a:lnTo>
                  <a:lnTo>
                    <a:pt x="4626" y="0"/>
                  </a:lnTo>
                  <a:lnTo>
                    <a:pt x="0" y="0"/>
                  </a:lnTo>
                  <a:lnTo>
                    <a:pt x="0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InkShape-60"/>
            <p:cNvSpPr/>
            <p:nvPr/>
          </p:nvSpPr>
          <p:spPr>
            <a:xfrm>
              <a:off x="1323632" y="393570"/>
              <a:ext cx="255138" cy="335094"/>
            </a:xfrm>
            <a:custGeom>
              <a:avLst/>
              <a:gdLst/>
              <a:ahLst/>
              <a:cxnLst/>
              <a:rect l="0" t="0" r="0" b="0"/>
              <a:pathLst>
                <a:path w="255138" h="335094">
                  <a:moveTo>
                    <a:pt x="155124" y="192218"/>
                  </a:moveTo>
                  <a:lnTo>
                    <a:pt x="148627" y="170992"/>
                  </a:lnTo>
                  <a:lnTo>
                    <a:pt x="137236" y="155678"/>
                  </a:lnTo>
                  <a:lnTo>
                    <a:pt x="114482" y="140349"/>
                  </a:lnTo>
                  <a:lnTo>
                    <a:pt x="100813" y="139532"/>
                  </a:lnTo>
                  <a:lnTo>
                    <a:pt x="69960" y="145474"/>
                  </a:lnTo>
                  <a:lnTo>
                    <a:pt x="48134" y="155790"/>
                  </a:lnTo>
                  <a:lnTo>
                    <a:pt x="30378" y="172693"/>
                  </a:lnTo>
                  <a:lnTo>
                    <a:pt x="10950" y="200532"/>
                  </a:lnTo>
                  <a:lnTo>
                    <a:pt x="2163" y="225814"/>
                  </a:lnTo>
                  <a:lnTo>
                    <a:pt x="0" y="248739"/>
                  </a:lnTo>
                  <a:lnTo>
                    <a:pt x="4828" y="270612"/>
                  </a:lnTo>
                  <a:lnTo>
                    <a:pt x="15959" y="290587"/>
                  </a:lnTo>
                  <a:lnTo>
                    <a:pt x="24746" y="298908"/>
                  </a:lnTo>
                  <a:lnTo>
                    <a:pt x="49819" y="310718"/>
                  </a:lnTo>
                  <a:lnTo>
                    <a:pt x="82406" y="318577"/>
                  </a:lnTo>
                  <a:lnTo>
                    <a:pt x="89977" y="319320"/>
                  </a:lnTo>
                  <a:lnTo>
                    <a:pt x="115801" y="312780"/>
                  </a:lnTo>
                  <a:lnTo>
                    <a:pt x="129974" y="302951"/>
                  </a:lnTo>
                  <a:lnTo>
                    <a:pt x="152008" y="277238"/>
                  </a:lnTo>
                  <a:lnTo>
                    <a:pt x="163020" y="252510"/>
                  </a:lnTo>
                  <a:lnTo>
                    <a:pt x="171310" y="217490"/>
                  </a:lnTo>
                  <a:lnTo>
                    <a:pt x="176341" y="188633"/>
                  </a:lnTo>
                  <a:lnTo>
                    <a:pt x="180429" y="158081"/>
                  </a:lnTo>
                  <a:lnTo>
                    <a:pt x="182246" y="128627"/>
                  </a:lnTo>
                  <a:lnTo>
                    <a:pt x="180937" y="99661"/>
                  </a:lnTo>
                  <a:lnTo>
                    <a:pt x="178503" y="71706"/>
                  </a:lnTo>
                  <a:lnTo>
                    <a:pt x="175545" y="36037"/>
                  </a:lnTo>
                  <a:lnTo>
                    <a:pt x="162539" y="331"/>
                  </a:lnTo>
                  <a:lnTo>
                    <a:pt x="162449" y="0"/>
                  </a:lnTo>
                  <a:lnTo>
                    <a:pt x="163072" y="30242"/>
                  </a:lnTo>
                  <a:lnTo>
                    <a:pt x="167181" y="56295"/>
                  </a:lnTo>
                  <a:lnTo>
                    <a:pt x="168751" y="88003"/>
                  </a:lnTo>
                  <a:lnTo>
                    <a:pt x="169216" y="118653"/>
                  </a:lnTo>
                  <a:lnTo>
                    <a:pt x="170147" y="152517"/>
                  </a:lnTo>
                  <a:lnTo>
                    <a:pt x="175098" y="186893"/>
                  </a:lnTo>
                  <a:lnTo>
                    <a:pt x="181592" y="218333"/>
                  </a:lnTo>
                  <a:lnTo>
                    <a:pt x="190130" y="251637"/>
                  </a:lnTo>
                  <a:lnTo>
                    <a:pt x="207036" y="281173"/>
                  </a:lnTo>
                  <a:lnTo>
                    <a:pt x="234082" y="312888"/>
                  </a:lnTo>
                  <a:lnTo>
                    <a:pt x="255137" y="33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InkShape-61"/>
            <p:cNvSpPr/>
            <p:nvPr/>
          </p:nvSpPr>
          <p:spPr>
            <a:xfrm>
              <a:off x="1121569" y="514537"/>
              <a:ext cx="185738" cy="220773"/>
            </a:xfrm>
            <a:custGeom>
              <a:avLst/>
              <a:gdLst/>
              <a:ahLst/>
              <a:cxnLst/>
              <a:rect l="0" t="0" r="0" b="0"/>
              <a:pathLst>
                <a:path w="185738" h="220773">
                  <a:moveTo>
                    <a:pt x="0" y="28388"/>
                  </a:moveTo>
                  <a:lnTo>
                    <a:pt x="794" y="40588"/>
                  </a:lnTo>
                  <a:lnTo>
                    <a:pt x="5654" y="69339"/>
                  </a:lnTo>
                  <a:lnTo>
                    <a:pt x="6702" y="99259"/>
                  </a:lnTo>
                  <a:lnTo>
                    <a:pt x="9129" y="130349"/>
                  </a:lnTo>
                  <a:lnTo>
                    <a:pt x="12759" y="160463"/>
                  </a:lnTo>
                  <a:lnTo>
                    <a:pt x="13985" y="191972"/>
                  </a:lnTo>
                  <a:lnTo>
                    <a:pt x="14285" y="220772"/>
                  </a:lnTo>
                  <a:lnTo>
                    <a:pt x="14287" y="190373"/>
                  </a:lnTo>
                  <a:lnTo>
                    <a:pt x="15081" y="163520"/>
                  </a:lnTo>
                  <a:lnTo>
                    <a:pt x="18080" y="139247"/>
                  </a:lnTo>
                  <a:lnTo>
                    <a:pt x="19941" y="112583"/>
                  </a:lnTo>
                  <a:lnTo>
                    <a:pt x="21563" y="84858"/>
                  </a:lnTo>
                  <a:lnTo>
                    <a:pt x="24929" y="56661"/>
                  </a:lnTo>
                  <a:lnTo>
                    <a:pt x="31287" y="21596"/>
                  </a:lnTo>
                  <a:lnTo>
                    <a:pt x="38198" y="2475"/>
                  </a:lnTo>
                  <a:lnTo>
                    <a:pt x="43721" y="0"/>
                  </a:lnTo>
                  <a:lnTo>
                    <a:pt x="68870" y="309"/>
                  </a:lnTo>
                  <a:lnTo>
                    <a:pt x="99505" y="7525"/>
                  </a:lnTo>
                  <a:lnTo>
                    <a:pt x="106818" y="9717"/>
                  </a:lnTo>
                  <a:lnTo>
                    <a:pt x="119177" y="18502"/>
                  </a:lnTo>
                  <a:lnTo>
                    <a:pt x="144957" y="51193"/>
                  </a:lnTo>
                  <a:lnTo>
                    <a:pt x="157868" y="77919"/>
                  </a:lnTo>
                  <a:lnTo>
                    <a:pt x="163192" y="109827"/>
                  </a:lnTo>
                  <a:lnTo>
                    <a:pt x="169444" y="138949"/>
                  </a:lnTo>
                  <a:lnTo>
                    <a:pt x="181024" y="174122"/>
                  </a:lnTo>
                  <a:lnTo>
                    <a:pt x="185737" y="18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ARTInkShape-62"/>
            <p:cNvSpPr/>
            <p:nvPr/>
          </p:nvSpPr>
          <p:spPr>
            <a:xfrm>
              <a:off x="828675" y="507206"/>
              <a:ext cx="242889" cy="241004"/>
            </a:xfrm>
            <a:custGeom>
              <a:avLst/>
              <a:gdLst/>
              <a:ahLst/>
              <a:cxnLst/>
              <a:rect l="0" t="0" r="0" b="0"/>
              <a:pathLst>
                <a:path w="242889" h="241004">
                  <a:moveTo>
                    <a:pt x="0" y="0"/>
                  </a:moveTo>
                  <a:lnTo>
                    <a:pt x="13425" y="15542"/>
                  </a:lnTo>
                  <a:lnTo>
                    <a:pt x="21176" y="33180"/>
                  </a:lnTo>
                  <a:lnTo>
                    <a:pt x="27113" y="67585"/>
                  </a:lnTo>
                  <a:lnTo>
                    <a:pt x="28142" y="99312"/>
                  </a:lnTo>
                  <a:lnTo>
                    <a:pt x="32239" y="130056"/>
                  </a:lnTo>
                  <a:lnTo>
                    <a:pt x="38480" y="163066"/>
                  </a:lnTo>
                  <a:lnTo>
                    <a:pt x="48494" y="197575"/>
                  </a:lnTo>
                  <a:lnTo>
                    <a:pt x="69484" y="225583"/>
                  </a:lnTo>
                  <a:lnTo>
                    <a:pt x="87263" y="236526"/>
                  </a:lnTo>
                  <a:lnTo>
                    <a:pt x="103820" y="241003"/>
                  </a:lnTo>
                  <a:lnTo>
                    <a:pt x="108901" y="240044"/>
                  </a:lnTo>
                  <a:lnTo>
                    <a:pt x="123636" y="231109"/>
                  </a:lnTo>
                  <a:lnTo>
                    <a:pt x="137263" y="217614"/>
                  </a:lnTo>
                  <a:lnTo>
                    <a:pt x="151497" y="190006"/>
                  </a:lnTo>
                  <a:lnTo>
                    <a:pt x="164744" y="161338"/>
                  </a:lnTo>
                  <a:lnTo>
                    <a:pt x="176607" y="127708"/>
                  </a:lnTo>
                  <a:lnTo>
                    <a:pt x="181679" y="103591"/>
                  </a:lnTo>
                  <a:lnTo>
                    <a:pt x="183934" y="76997"/>
                  </a:lnTo>
                  <a:lnTo>
                    <a:pt x="185203" y="42834"/>
                  </a:lnTo>
                  <a:lnTo>
                    <a:pt x="185667" y="7287"/>
                  </a:lnTo>
                  <a:lnTo>
                    <a:pt x="185706" y="4033"/>
                  </a:lnTo>
                  <a:lnTo>
                    <a:pt x="186530" y="37105"/>
                  </a:lnTo>
                  <a:lnTo>
                    <a:pt x="193508" y="68801"/>
                  </a:lnTo>
                  <a:lnTo>
                    <a:pt x="198094" y="101348"/>
                  </a:lnTo>
                  <a:lnTo>
                    <a:pt x="201570" y="136127"/>
                  </a:lnTo>
                  <a:lnTo>
                    <a:pt x="207626" y="169451"/>
                  </a:lnTo>
                  <a:lnTo>
                    <a:pt x="214448" y="197316"/>
                  </a:lnTo>
                  <a:lnTo>
                    <a:pt x="216784" y="205363"/>
                  </a:lnTo>
                  <a:lnTo>
                    <a:pt x="225730" y="218537"/>
                  </a:lnTo>
                  <a:lnTo>
                    <a:pt x="242888" y="2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ARTInkShape-63"/>
            <p:cNvSpPr/>
            <p:nvPr/>
          </p:nvSpPr>
          <p:spPr>
            <a:xfrm>
              <a:off x="436063" y="507538"/>
              <a:ext cx="358311" cy="325933"/>
            </a:xfrm>
            <a:custGeom>
              <a:avLst/>
              <a:gdLst/>
              <a:ahLst/>
              <a:cxnLst/>
              <a:rect l="0" t="0" r="0" b="0"/>
              <a:pathLst>
                <a:path w="358311" h="325933">
                  <a:moveTo>
                    <a:pt x="6850" y="63962"/>
                  </a:moveTo>
                  <a:lnTo>
                    <a:pt x="1195" y="87275"/>
                  </a:lnTo>
                  <a:lnTo>
                    <a:pt x="0" y="118132"/>
                  </a:lnTo>
                  <a:lnTo>
                    <a:pt x="3585" y="149245"/>
                  </a:lnTo>
                  <a:lnTo>
                    <a:pt x="11908" y="183907"/>
                  </a:lnTo>
                  <a:lnTo>
                    <a:pt x="21195" y="215801"/>
                  </a:lnTo>
                  <a:lnTo>
                    <a:pt x="26881" y="248648"/>
                  </a:lnTo>
                  <a:lnTo>
                    <a:pt x="33708" y="282183"/>
                  </a:lnTo>
                  <a:lnTo>
                    <a:pt x="42699" y="303623"/>
                  </a:lnTo>
                  <a:lnTo>
                    <a:pt x="46595" y="310178"/>
                  </a:lnTo>
                  <a:lnTo>
                    <a:pt x="49590" y="320663"/>
                  </a:lnTo>
                  <a:lnTo>
                    <a:pt x="48911" y="287876"/>
                  </a:lnTo>
                  <a:lnTo>
                    <a:pt x="44007" y="258806"/>
                  </a:lnTo>
                  <a:lnTo>
                    <a:pt x="38320" y="224264"/>
                  </a:lnTo>
                  <a:lnTo>
                    <a:pt x="36711" y="197913"/>
                  </a:lnTo>
                  <a:lnTo>
                    <a:pt x="35996" y="170327"/>
                  </a:lnTo>
                  <a:lnTo>
                    <a:pt x="35679" y="143779"/>
                  </a:lnTo>
                  <a:lnTo>
                    <a:pt x="37087" y="111777"/>
                  </a:lnTo>
                  <a:lnTo>
                    <a:pt x="50981" y="79228"/>
                  </a:lnTo>
                  <a:lnTo>
                    <a:pt x="60595" y="65191"/>
                  </a:lnTo>
                  <a:lnTo>
                    <a:pt x="93067" y="38244"/>
                  </a:lnTo>
                  <a:lnTo>
                    <a:pt x="125537" y="19178"/>
                  </a:lnTo>
                  <a:lnTo>
                    <a:pt x="149797" y="10078"/>
                  </a:lnTo>
                  <a:lnTo>
                    <a:pt x="185388" y="2189"/>
                  </a:lnTo>
                  <a:lnTo>
                    <a:pt x="207524" y="0"/>
                  </a:lnTo>
                  <a:lnTo>
                    <a:pt x="209689" y="683"/>
                  </a:lnTo>
                  <a:lnTo>
                    <a:pt x="211132" y="1932"/>
                  </a:lnTo>
                  <a:lnTo>
                    <a:pt x="212094" y="3559"/>
                  </a:lnTo>
                  <a:lnTo>
                    <a:pt x="213448" y="13433"/>
                  </a:lnTo>
                  <a:lnTo>
                    <a:pt x="206172" y="43403"/>
                  </a:lnTo>
                  <a:lnTo>
                    <a:pt x="199523" y="70570"/>
                  </a:lnTo>
                  <a:lnTo>
                    <a:pt x="194082" y="96268"/>
                  </a:lnTo>
                  <a:lnTo>
                    <a:pt x="186372" y="126210"/>
                  </a:lnTo>
                  <a:lnTo>
                    <a:pt x="179771" y="155921"/>
                  </a:lnTo>
                  <a:lnTo>
                    <a:pt x="174191" y="185002"/>
                  </a:lnTo>
                  <a:lnTo>
                    <a:pt x="169065" y="213801"/>
                  </a:lnTo>
                  <a:lnTo>
                    <a:pt x="166258" y="240359"/>
                  </a:lnTo>
                  <a:lnTo>
                    <a:pt x="166794" y="273390"/>
                  </a:lnTo>
                  <a:lnTo>
                    <a:pt x="170805" y="290391"/>
                  </a:lnTo>
                  <a:lnTo>
                    <a:pt x="177879" y="305885"/>
                  </a:lnTo>
                  <a:lnTo>
                    <a:pt x="188431" y="316475"/>
                  </a:lnTo>
                  <a:lnTo>
                    <a:pt x="201853" y="323034"/>
                  </a:lnTo>
                  <a:lnTo>
                    <a:pt x="226465" y="325932"/>
                  </a:lnTo>
                  <a:lnTo>
                    <a:pt x="249192" y="321323"/>
                  </a:lnTo>
                  <a:lnTo>
                    <a:pt x="280321" y="303829"/>
                  </a:lnTo>
                  <a:lnTo>
                    <a:pt x="303249" y="284523"/>
                  </a:lnTo>
                  <a:lnTo>
                    <a:pt x="329011" y="252874"/>
                  </a:lnTo>
                  <a:lnTo>
                    <a:pt x="346162" y="225416"/>
                  </a:lnTo>
                  <a:lnTo>
                    <a:pt x="357506" y="193380"/>
                  </a:lnTo>
                  <a:lnTo>
                    <a:pt x="358310" y="158753"/>
                  </a:lnTo>
                  <a:lnTo>
                    <a:pt x="357313" y="123357"/>
                  </a:lnTo>
                  <a:lnTo>
                    <a:pt x="349433" y="87734"/>
                  </a:lnTo>
                  <a:lnTo>
                    <a:pt x="333252" y="59629"/>
                  </a:lnTo>
                  <a:lnTo>
                    <a:pt x="299452" y="29240"/>
                  </a:lnTo>
                  <a:lnTo>
                    <a:pt x="284533" y="20749"/>
                  </a:lnTo>
                  <a:lnTo>
                    <a:pt x="253318" y="15298"/>
                  </a:lnTo>
                  <a:lnTo>
                    <a:pt x="235450" y="1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SMARTInkShape-Group14"/>
          <p:cNvGrpSpPr/>
          <p:nvPr/>
        </p:nvGrpSpPr>
        <p:grpSpPr>
          <a:xfrm>
            <a:off x="865387" y="1807369"/>
            <a:ext cx="1442045" cy="492920"/>
            <a:chOff x="865387" y="1807369"/>
            <a:chExt cx="1442045" cy="492920"/>
          </a:xfrm>
        </p:grpSpPr>
        <p:sp>
          <p:nvSpPr>
            <p:cNvPr id="16" name="SMARTInkShape-64"/>
            <p:cNvSpPr/>
            <p:nvPr/>
          </p:nvSpPr>
          <p:spPr>
            <a:xfrm>
              <a:off x="2226009" y="1871663"/>
              <a:ext cx="81423" cy="428626"/>
            </a:xfrm>
            <a:custGeom>
              <a:avLst/>
              <a:gdLst/>
              <a:ahLst/>
              <a:cxnLst/>
              <a:rect l="0" t="0" r="0" b="0"/>
              <a:pathLst>
                <a:path w="81423" h="428626">
                  <a:moveTo>
                    <a:pt x="81422" y="0"/>
                  </a:moveTo>
                  <a:lnTo>
                    <a:pt x="80629" y="18681"/>
                  </a:lnTo>
                  <a:lnTo>
                    <a:pt x="74925" y="37020"/>
                  </a:lnTo>
                  <a:lnTo>
                    <a:pt x="59178" y="68784"/>
                  </a:lnTo>
                  <a:lnTo>
                    <a:pt x="43346" y="101343"/>
                  </a:lnTo>
                  <a:lnTo>
                    <a:pt x="25690" y="136125"/>
                  </a:lnTo>
                  <a:lnTo>
                    <a:pt x="16171" y="161306"/>
                  </a:lnTo>
                  <a:lnTo>
                    <a:pt x="9295" y="191018"/>
                  </a:lnTo>
                  <a:lnTo>
                    <a:pt x="3593" y="220628"/>
                  </a:lnTo>
                  <a:lnTo>
                    <a:pt x="0" y="249663"/>
                  </a:lnTo>
                  <a:lnTo>
                    <a:pt x="1049" y="278442"/>
                  </a:lnTo>
                  <a:lnTo>
                    <a:pt x="4161" y="304992"/>
                  </a:lnTo>
                  <a:lnTo>
                    <a:pt x="8984" y="330814"/>
                  </a:lnTo>
                  <a:lnTo>
                    <a:pt x="16419" y="358166"/>
                  </a:lnTo>
                  <a:lnTo>
                    <a:pt x="27132" y="386197"/>
                  </a:lnTo>
                  <a:lnTo>
                    <a:pt x="42035" y="420244"/>
                  </a:lnTo>
                  <a:lnTo>
                    <a:pt x="45704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ARTInkShape-65"/>
            <p:cNvSpPr/>
            <p:nvPr/>
          </p:nvSpPr>
          <p:spPr>
            <a:xfrm>
              <a:off x="1845962" y="1893831"/>
              <a:ext cx="275733" cy="363595"/>
            </a:xfrm>
            <a:custGeom>
              <a:avLst/>
              <a:gdLst/>
              <a:ahLst/>
              <a:cxnLst/>
              <a:rect l="0" t="0" r="0" b="0"/>
              <a:pathLst>
                <a:path w="275733" h="363595">
                  <a:moveTo>
                    <a:pt x="190007" y="142138"/>
                  </a:moveTo>
                  <a:lnTo>
                    <a:pt x="167194" y="121706"/>
                  </a:lnTo>
                  <a:lnTo>
                    <a:pt x="150234" y="113742"/>
                  </a:lnTo>
                  <a:lnTo>
                    <a:pt x="132113" y="111791"/>
                  </a:lnTo>
                  <a:lnTo>
                    <a:pt x="104061" y="115154"/>
                  </a:lnTo>
                  <a:lnTo>
                    <a:pt x="77758" y="123295"/>
                  </a:lnTo>
                  <a:lnTo>
                    <a:pt x="69931" y="127194"/>
                  </a:lnTo>
                  <a:lnTo>
                    <a:pt x="57000" y="139994"/>
                  </a:lnTo>
                  <a:lnTo>
                    <a:pt x="38679" y="167167"/>
                  </a:lnTo>
                  <a:lnTo>
                    <a:pt x="20286" y="202471"/>
                  </a:lnTo>
                  <a:lnTo>
                    <a:pt x="10594" y="228483"/>
                  </a:lnTo>
                  <a:lnTo>
                    <a:pt x="3641" y="253274"/>
                  </a:lnTo>
                  <a:lnTo>
                    <a:pt x="21" y="277521"/>
                  </a:lnTo>
                  <a:lnTo>
                    <a:pt x="0" y="299939"/>
                  </a:lnTo>
                  <a:lnTo>
                    <a:pt x="5282" y="317841"/>
                  </a:lnTo>
                  <a:lnTo>
                    <a:pt x="17181" y="337514"/>
                  </a:lnTo>
                  <a:lnTo>
                    <a:pt x="34553" y="353397"/>
                  </a:lnTo>
                  <a:lnTo>
                    <a:pt x="50008" y="356945"/>
                  </a:lnTo>
                  <a:lnTo>
                    <a:pt x="76559" y="354480"/>
                  </a:lnTo>
                  <a:lnTo>
                    <a:pt x="95135" y="349225"/>
                  </a:lnTo>
                  <a:lnTo>
                    <a:pt x="122650" y="332084"/>
                  </a:lnTo>
                  <a:lnTo>
                    <a:pt x="146237" y="306456"/>
                  </a:lnTo>
                  <a:lnTo>
                    <a:pt x="167513" y="273287"/>
                  </a:lnTo>
                  <a:lnTo>
                    <a:pt x="178951" y="247257"/>
                  </a:lnTo>
                  <a:lnTo>
                    <a:pt x="189326" y="215581"/>
                  </a:lnTo>
                  <a:lnTo>
                    <a:pt x="199229" y="180335"/>
                  </a:lnTo>
                  <a:lnTo>
                    <a:pt x="204093" y="162046"/>
                  </a:lnTo>
                  <a:lnTo>
                    <a:pt x="208922" y="143504"/>
                  </a:lnTo>
                  <a:lnTo>
                    <a:pt x="216405" y="108085"/>
                  </a:lnTo>
                  <a:lnTo>
                    <a:pt x="221583" y="76203"/>
                  </a:lnTo>
                  <a:lnTo>
                    <a:pt x="224498" y="41198"/>
                  </a:lnTo>
                  <a:lnTo>
                    <a:pt x="224568" y="16980"/>
                  </a:lnTo>
                  <a:lnTo>
                    <a:pt x="221502" y="4865"/>
                  </a:lnTo>
                  <a:lnTo>
                    <a:pt x="222116" y="2998"/>
                  </a:lnTo>
                  <a:lnTo>
                    <a:pt x="223319" y="1753"/>
                  </a:lnTo>
                  <a:lnTo>
                    <a:pt x="223328" y="923"/>
                  </a:lnTo>
                  <a:lnTo>
                    <a:pt x="222539" y="369"/>
                  </a:lnTo>
                  <a:lnTo>
                    <a:pt x="221220" y="0"/>
                  </a:lnTo>
                  <a:lnTo>
                    <a:pt x="220341" y="2136"/>
                  </a:lnTo>
                  <a:lnTo>
                    <a:pt x="215021" y="29157"/>
                  </a:lnTo>
                  <a:lnTo>
                    <a:pt x="204915" y="61037"/>
                  </a:lnTo>
                  <a:lnTo>
                    <a:pt x="200601" y="89160"/>
                  </a:lnTo>
                  <a:lnTo>
                    <a:pt x="197890" y="121767"/>
                  </a:lnTo>
                  <a:lnTo>
                    <a:pt x="196056" y="140463"/>
                  </a:lnTo>
                  <a:lnTo>
                    <a:pt x="194040" y="160072"/>
                  </a:lnTo>
                  <a:lnTo>
                    <a:pt x="193489" y="179494"/>
                  </a:lnTo>
                  <a:lnTo>
                    <a:pt x="193916" y="198792"/>
                  </a:lnTo>
                  <a:lnTo>
                    <a:pt x="194994" y="218007"/>
                  </a:lnTo>
                  <a:lnTo>
                    <a:pt x="200425" y="252057"/>
                  </a:lnTo>
                  <a:lnTo>
                    <a:pt x="210512" y="282272"/>
                  </a:lnTo>
                  <a:lnTo>
                    <a:pt x="228225" y="308930"/>
                  </a:lnTo>
                  <a:lnTo>
                    <a:pt x="256717" y="342458"/>
                  </a:lnTo>
                  <a:lnTo>
                    <a:pt x="275732" y="363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InkShape-66"/>
            <p:cNvSpPr/>
            <p:nvPr/>
          </p:nvSpPr>
          <p:spPr>
            <a:xfrm>
              <a:off x="1643063" y="1978437"/>
              <a:ext cx="178594" cy="278989"/>
            </a:xfrm>
            <a:custGeom>
              <a:avLst/>
              <a:gdLst/>
              <a:ahLst/>
              <a:cxnLst/>
              <a:rect l="0" t="0" r="0" b="0"/>
              <a:pathLst>
                <a:path w="178594" h="278989">
                  <a:moveTo>
                    <a:pt x="7143" y="21813"/>
                  </a:moveTo>
                  <a:lnTo>
                    <a:pt x="3351" y="25605"/>
                  </a:lnTo>
                  <a:lnTo>
                    <a:pt x="992" y="50718"/>
                  </a:lnTo>
                  <a:lnTo>
                    <a:pt x="294" y="84529"/>
                  </a:lnTo>
                  <a:lnTo>
                    <a:pt x="130" y="110012"/>
                  </a:lnTo>
                  <a:lnTo>
                    <a:pt x="58" y="136419"/>
                  </a:lnTo>
                  <a:lnTo>
                    <a:pt x="25" y="161384"/>
                  </a:lnTo>
                  <a:lnTo>
                    <a:pt x="7" y="193960"/>
                  </a:lnTo>
                  <a:lnTo>
                    <a:pt x="2" y="227513"/>
                  </a:lnTo>
                  <a:lnTo>
                    <a:pt x="0" y="260822"/>
                  </a:lnTo>
                  <a:lnTo>
                    <a:pt x="0" y="271199"/>
                  </a:lnTo>
                  <a:lnTo>
                    <a:pt x="0" y="238166"/>
                  </a:lnTo>
                  <a:lnTo>
                    <a:pt x="3792" y="203922"/>
                  </a:lnTo>
                  <a:lnTo>
                    <a:pt x="5654" y="175246"/>
                  </a:lnTo>
                  <a:lnTo>
                    <a:pt x="8069" y="143187"/>
                  </a:lnTo>
                  <a:lnTo>
                    <a:pt x="14434" y="107771"/>
                  </a:lnTo>
                  <a:lnTo>
                    <a:pt x="20438" y="75098"/>
                  </a:lnTo>
                  <a:lnTo>
                    <a:pt x="26546" y="46289"/>
                  </a:lnTo>
                  <a:lnTo>
                    <a:pt x="34552" y="22902"/>
                  </a:lnTo>
                  <a:lnTo>
                    <a:pt x="45519" y="8274"/>
                  </a:lnTo>
                  <a:lnTo>
                    <a:pt x="51777" y="3262"/>
                  </a:lnTo>
                  <a:lnTo>
                    <a:pt x="58330" y="714"/>
                  </a:lnTo>
                  <a:lnTo>
                    <a:pt x="71962" y="0"/>
                  </a:lnTo>
                  <a:lnTo>
                    <a:pt x="93024" y="4061"/>
                  </a:lnTo>
                  <a:lnTo>
                    <a:pt x="114346" y="14084"/>
                  </a:lnTo>
                  <a:lnTo>
                    <a:pt x="131952" y="30900"/>
                  </a:lnTo>
                  <a:lnTo>
                    <a:pt x="143431" y="54756"/>
                  </a:lnTo>
                  <a:lnTo>
                    <a:pt x="151859" y="85725"/>
                  </a:lnTo>
                  <a:lnTo>
                    <a:pt x="156922" y="110543"/>
                  </a:lnTo>
                  <a:lnTo>
                    <a:pt x="160230" y="137449"/>
                  </a:lnTo>
                  <a:lnTo>
                    <a:pt x="159055" y="165282"/>
                  </a:lnTo>
                  <a:lnTo>
                    <a:pt x="160120" y="193527"/>
                  </a:lnTo>
                  <a:lnTo>
                    <a:pt x="163239" y="220368"/>
                  </a:lnTo>
                  <a:lnTo>
                    <a:pt x="169458" y="251741"/>
                  </a:lnTo>
                  <a:lnTo>
                    <a:pt x="178593" y="27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InkShape-67"/>
            <p:cNvSpPr/>
            <p:nvPr/>
          </p:nvSpPr>
          <p:spPr>
            <a:xfrm>
              <a:off x="1336002" y="1950244"/>
              <a:ext cx="257055" cy="308840"/>
            </a:xfrm>
            <a:custGeom>
              <a:avLst/>
              <a:gdLst/>
              <a:ahLst/>
              <a:cxnLst/>
              <a:rect l="0" t="0" r="0" b="0"/>
              <a:pathLst>
                <a:path w="257055" h="308840">
                  <a:moveTo>
                    <a:pt x="21311" y="0"/>
                  </a:moveTo>
                  <a:lnTo>
                    <a:pt x="13540" y="33200"/>
                  </a:lnTo>
                  <a:lnTo>
                    <a:pt x="6837" y="67781"/>
                  </a:lnTo>
                  <a:lnTo>
                    <a:pt x="2972" y="94418"/>
                  </a:lnTo>
                  <a:lnTo>
                    <a:pt x="1254" y="122132"/>
                  </a:lnTo>
                  <a:lnTo>
                    <a:pt x="490" y="150325"/>
                  </a:lnTo>
                  <a:lnTo>
                    <a:pt x="151" y="180317"/>
                  </a:lnTo>
                  <a:lnTo>
                    <a:pt x="0" y="214814"/>
                  </a:lnTo>
                  <a:lnTo>
                    <a:pt x="2050" y="242846"/>
                  </a:lnTo>
                  <a:lnTo>
                    <a:pt x="9783" y="274360"/>
                  </a:lnTo>
                  <a:lnTo>
                    <a:pt x="17774" y="289419"/>
                  </a:lnTo>
                  <a:lnTo>
                    <a:pt x="26618" y="298758"/>
                  </a:lnTo>
                  <a:lnTo>
                    <a:pt x="44314" y="308478"/>
                  </a:lnTo>
                  <a:lnTo>
                    <a:pt x="50934" y="308839"/>
                  </a:lnTo>
                  <a:lnTo>
                    <a:pt x="64639" y="305007"/>
                  </a:lnTo>
                  <a:lnTo>
                    <a:pt x="85742" y="293925"/>
                  </a:lnTo>
                  <a:lnTo>
                    <a:pt x="103284" y="273003"/>
                  </a:lnTo>
                  <a:lnTo>
                    <a:pt x="118536" y="246695"/>
                  </a:lnTo>
                  <a:lnTo>
                    <a:pt x="133109" y="215000"/>
                  </a:lnTo>
                  <a:lnTo>
                    <a:pt x="140584" y="190011"/>
                  </a:lnTo>
                  <a:lnTo>
                    <a:pt x="147346" y="162237"/>
                  </a:lnTo>
                  <a:lnTo>
                    <a:pt x="155643" y="131372"/>
                  </a:lnTo>
                  <a:lnTo>
                    <a:pt x="160389" y="101250"/>
                  </a:lnTo>
                  <a:lnTo>
                    <a:pt x="163292" y="74368"/>
                  </a:lnTo>
                  <a:lnTo>
                    <a:pt x="170519" y="40219"/>
                  </a:lnTo>
                  <a:lnTo>
                    <a:pt x="170789" y="40306"/>
                  </a:lnTo>
                  <a:lnTo>
                    <a:pt x="171223" y="49942"/>
                  </a:lnTo>
                  <a:lnTo>
                    <a:pt x="166399" y="79333"/>
                  </a:lnTo>
                  <a:lnTo>
                    <a:pt x="164048" y="111965"/>
                  </a:lnTo>
                  <a:lnTo>
                    <a:pt x="160685" y="137868"/>
                  </a:lnTo>
                  <a:lnTo>
                    <a:pt x="158661" y="163139"/>
                  </a:lnTo>
                  <a:lnTo>
                    <a:pt x="159638" y="197562"/>
                  </a:lnTo>
                  <a:lnTo>
                    <a:pt x="163752" y="217187"/>
                  </a:lnTo>
                  <a:lnTo>
                    <a:pt x="174993" y="240828"/>
                  </a:lnTo>
                  <a:lnTo>
                    <a:pt x="183806" y="252820"/>
                  </a:lnTo>
                  <a:lnTo>
                    <a:pt x="195131" y="259208"/>
                  </a:lnTo>
                  <a:lnTo>
                    <a:pt x="208101" y="261253"/>
                  </a:lnTo>
                  <a:lnTo>
                    <a:pt x="242905" y="254076"/>
                  </a:lnTo>
                  <a:lnTo>
                    <a:pt x="257054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MARTInkShape-68"/>
            <p:cNvSpPr/>
            <p:nvPr/>
          </p:nvSpPr>
          <p:spPr>
            <a:xfrm>
              <a:off x="1065745" y="1950398"/>
              <a:ext cx="200793" cy="313481"/>
            </a:xfrm>
            <a:custGeom>
              <a:avLst/>
              <a:gdLst/>
              <a:ahLst/>
              <a:cxnLst/>
              <a:rect l="0" t="0" r="0" b="0"/>
              <a:pathLst>
                <a:path w="200793" h="313481">
                  <a:moveTo>
                    <a:pt x="70111" y="42708"/>
                  </a:moveTo>
                  <a:lnTo>
                    <a:pt x="70111" y="46501"/>
                  </a:lnTo>
                  <a:lnTo>
                    <a:pt x="54569" y="76957"/>
                  </a:lnTo>
                  <a:lnTo>
                    <a:pt x="41165" y="108683"/>
                  </a:lnTo>
                  <a:lnTo>
                    <a:pt x="31052" y="132355"/>
                  </a:lnTo>
                  <a:lnTo>
                    <a:pt x="18620" y="158752"/>
                  </a:lnTo>
                  <a:lnTo>
                    <a:pt x="11508" y="186358"/>
                  </a:lnTo>
                  <a:lnTo>
                    <a:pt x="7553" y="213709"/>
                  </a:lnTo>
                  <a:lnTo>
                    <a:pt x="3149" y="239094"/>
                  </a:lnTo>
                  <a:lnTo>
                    <a:pt x="0" y="268113"/>
                  </a:lnTo>
                  <a:lnTo>
                    <a:pt x="3496" y="284176"/>
                  </a:lnTo>
                  <a:lnTo>
                    <a:pt x="10342" y="297665"/>
                  </a:lnTo>
                  <a:lnTo>
                    <a:pt x="18676" y="306306"/>
                  </a:lnTo>
                  <a:lnTo>
                    <a:pt x="29789" y="310675"/>
                  </a:lnTo>
                  <a:lnTo>
                    <a:pt x="60118" y="313480"/>
                  </a:lnTo>
                  <a:lnTo>
                    <a:pt x="75989" y="309631"/>
                  </a:lnTo>
                  <a:lnTo>
                    <a:pt x="105580" y="294224"/>
                  </a:lnTo>
                  <a:lnTo>
                    <a:pt x="135149" y="264487"/>
                  </a:lnTo>
                  <a:lnTo>
                    <a:pt x="159937" y="236567"/>
                  </a:lnTo>
                  <a:lnTo>
                    <a:pt x="178042" y="202718"/>
                  </a:lnTo>
                  <a:lnTo>
                    <a:pt x="188460" y="176530"/>
                  </a:lnTo>
                  <a:lnTo>
                    <a:pt x="196265" y="146899"/>
                  </a:lnTo>
                  <a:lnTo>
                    <a:pt x="200792" y="116003"/>
                  </a:lnTo>
                  <a:lnTo>
                    <a:pt x="200158" y="86396"/>
                  </a:lnTo>
                  <a:lnTo>
                    <a:pt x="197231" y="59479"/>
                  </a:lnTo>
                  <a:lnTo>
                    <a:pt x="191120" y="26246"/>
                  </a:lnTo>
                  <a:lnTo>
                    <a:pt x="188884" y="17446"/>
                  </a:lnTo>
                  <a:lnTo>
                    <a:pt x="184218" y="10786"/>
                  </a:lnTo>
                  <a:lnTo>
                    <a:pt x="170567" y="1268"/>
                  </a:lnTo>
                  <a:lnTo>
                    <a:pt x="163276" y="0"/>
                  </a:lnTo>
                  <a:lnTo>
                    <a:pt x="148824" y="2825"/>
                  </a:lnTo>
                  <a:lnTo>
                    <a:pt x="119715" y="17133"/>
                  </a:lnTo>
                  <a:lnTo>
                    <a:pt x="89748" y="40246"/>
                  </a:lnTo>
                  <a:lnTo>
                    <a:pt x="64552" y="70995"/>
                  </a:lnTo>
                  <a:lnTo>
                    <a:pt x="46906" y="103153"/>
                  </a:lnTo>
                  <a:lnTo>
                    <a:pt x="41536" y="114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MARTInkShape-69"/>
            <p:cNvSpPr/>
            <p:nvPr/>
          </p:nvSpPr>
          <p:spPr>
            <a:xfrm>
              <a:off x="865387" y="1807369"/>
              <a:ext cx="241895" cy="454867"/>
            </a:xfrm>
            <a:custGeom>
              <a:avLst/>
              <a:gdLst/>
              <a:ahLst/>
              <a:cxnLst/>
              <a:rect l="0" t="0" r="0" b="0"/>
              <a:pathLst>
                <a:path w="241895" h="454867">
                  <a:moveTo>
                    <a:pt x="6151" y="92869"/>
                  </a:moveTo>
                  <a:lnTo>
                    <a:pt x="6151" y="89076"/>
                  </a:lnTo>
                  <a:lnTo>
                    <a:pt x="5357" y="88753"/>
                  </a:lnTo>
                  <a:lnTo>
                    <a:pt x="0" y="92170"/>
                  </a:lnTo>
                  <a:lnTo>
                    <a:pt x="1565" y="94675"/>
                  </a:lnTo>
                  <a:lnTo>
                    <a:pt x="3093" y="96454"/>
                  </a:lnTo>
                  <a:lnTo>
                    <a:pt x="7865" y="124973"/>
                  </a:lnTo>
                  <a:lnTo>
                    <a:pt x="13802" y="155298"/>
                  </a:lnTo>
                  <a:lnTo>
                    <a:pt x="18283" y="180940"/>
                  </a:lnTo>
                  <a:lnTo>
                    <a:pt x="22920" y="208211"/>
                  </a:lnTo>
                  <a:lnTo>
                    <a:pt x="27626" y="236207"/>
                  </a:lnTo>
                  <a:lnTo>
                    <a:pt x="31570" y="265318"/>
                  </a:lnTo>
                  <a:lnTo>
                    <a:pt x="33323" y="296777"/>
                  </a:lnTo>
                  <a:lnTo>
                    <a:pt x="31986" y="327164"/>
                  </a:lnTo>
                  <a:lnTo>
                    <a:pt x="29539" y="355750"/>
                  </a:lnTo>
                  <a:lnTo>
                    <a:pt x="28452" y="381684"/>
                  </a:lnTo>
                  <a:lnTo>
                    <a:pt x="31632" y="411012"/>
                  </a:lnTo>
                  <a:lnTo>
                    <a:pt x="33321" y="440668"/>
                  </a:lnTo>
                  <a:lnTo>
                    <a:pt x="28494" y="454866"/>
                  </a:lnTo>
                  <a:lnTo>
                    <a:pt x="28190" y="454850"/>
                  </a:lnTo>
                  <a:lnTo>
                    <a:pt x="27662" y="450844"/>
                  </a:lnTo>
                  <a:lnTo>
                    <a:pt x="26804" y="425811"/>
                  </a:lnTo>
                  <a:lnTo>
                    <a:pt x="23796" y="402768"/>
                  </a:lnTo>
                  <a:lnTo>
                    <a:pt x="21931" y="376652"/>
                  </a:lnTo>
                  <a:lnTo>
                    <a:pt x="21895" y="349169"/>
                  </a:lnTo>
                  <a:lnTo>
                    <a:pt x="24525" y="321080"/>
                  </a:lnTo>
                  <a:lnTo>
                    <a:pt x="26223" y="290604"/>
                  </a:lnTo>
                  <a:lnTo>
                    <a:pt x="28566" y="259332"/>
                  </a:lnTo>
                  <a:lnTo>
                    <a:pt x="34898" y="229559"/>
                  </a:lnTo>
                  <a:lnTo>
                    <a:pt x="43004" y="204684"/>
                  </a:lnTo>
                  <a:lnTo>
                    <a:pt x="54376" y="174947"/>
                  </a:lnTo>
                  <a:lnTo>
                    <a:pt x="69122" y="143566"/>
                  </a:lnTo>
                  <a:lnTo>
                    <a:pt x="86457" y="114063"/>
                  </a:lnTo>
                  <a:lnTo>
                    <a:pt x="113648" y="84855"/>
                  </a:lnTo>
                  <a:lnTo>
                    <a:pt x="144066" y="56978"/>
                  </a:lnTo>
                  <a:lnTo>
                    <a:pt x="179182" y="27905"/>
                  </a:lnTo>
                  <a:lnTo>
                    <a:pt x="209735" y="12445"/>
                  </a:lnTo>
                  <a:lnTo>
                    <a:pt x="241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SMARTInkShape-Group15"/>
          <p:cNvGrpSpPr/>
          <p:nvPr/>
        </p:nvGrpSpPr>
        <p:grpSpPr>
          <a:xfrm>
            <a:off x="2443762" y="1882496"/>
            <a:ext cx="255255" cy="432080"/>
            <a:chOff x="2443762" y="1882496"/>
            <a:chExt cx="255255" cy="432080"/>
          </a:xfrm>
        </p:grpSpPr>
        <p:sp>
          <p:nvSpPr>
            <p:cNvPr id="23" name="SMARTInkShape-70"/>
            <p:cNvSpPr/>
            <p:nvPr/>
          </p:nvSpPr>
          <p:spPr>
            <a:xfrm>
              <a:off x="2474766" y="1882496"/>
              <a:ext cx="224251" cy="432080"/>
            </a:xfrm>
            <a:custGeom>
              <a:avLst/>
              <a:gdLst/>
              <a:ahLst/>
              <a:cxnLst/>
              <a:rect l="0" t="0" r="0" b="0"/>
              <a:pathLst>
                <a:path w="224251" h="432080">
                  <a:moveTo>
                    <a:pt x="4115" y="10598"/>
                  </a:moveTo>
                  <a:lnTo>
                    <a:pt x="323" y="6805"/>
                  </a:lnTo>
                  <a:lnTo>
                    <a:pt x="0" y="4894"/>
                  </a:lnTo>
                  <a:lnTo>
                    <a:pt x="578" y="2827"/>
                  </a:lnTo>
                  <a:lnTo>
                    <a:pt x="1757" y="655"/>
                  </a:lnTo>
                  <a:lnTo>
                    <a:pt x="4130" y="0"/>
                  </a:lnTo>
                  <a:lnTo>
                    <a:pt x="11001" y="1390"/>
                  </a:lnTo>
                  <a:lnTo>
                    <a:pt x="41432" y="17008"/>
                  </a:lnTo>
                  <a:lnTo>
                    <a:pt x="75763" y="49277"/>
                  </a:lnTo>
                  <a:lnTo>
                    <a:pt x="99163" y="75769"/>
                  </a:lnTo>
                  <a:lnTo>
                    <a:pt x="124088" y="107960"/>
                  </a:lnTo>
                  <a:lnTo>
                    <a:pt x="139986" y="134038"/>
                  </a:lnTo>
                  <a:lnTo>
                    <a:pt x="157636" y="161504"/>
                  </a:lnTo>
                  <a:lnTo>
                    <a:pt x="173946" y="189586"/>
                  </a:lnTo>
                  <a:lnTo>
                    <a:pt x="188339" y="217942"/>
                  </a:lnTo>
                  <a:lnTo>
                    <a:pt x="200028" y="246419"/>
                  </a:lnTo>
                  <a:lnTo>
                    <a:pt x="210515" y="274951"/>
                  </a:lnTo>
                  <a:lnTo>
                    <a:pt x="218879" y="302713"/>
                  </a:lnTo>
                  <a:lnTo>
                    <a:pt x="222597" y="328281"/>
                  </a:lnTo>
                  <a:lnTo>
                    <a:pt x="224250" y="352874"/>
                  </a:lnTo>
                  <a:lnTo>
                    <a:pt x="223397" y="375445"/>
                  </a:lnTo>
                  <a:lnTo>
                    <a:pt x="213991" y="401540"/>
                  </a:lnTo>
                  <a:lnTo>
                    <a:pt x="196997" y="432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InkShape-71"/>
            <p:cNvSpPr/>
            <p:nvPr/>
          </p:nvSpPr>
          <p:spPr>
            <a:xfrm>
              <a:off x="2443762" y="2007394"/>
              <a:ext cx="17481" cy="185738"/>
            </a:xfrm>
            <a:custGeom>
              <a:avLst/>
              <a:gdLst/>
              <a:ahLst/>
              <a:cxnLst/>
              <a:rect l="0" t="0" r="0" b="0"/>
              <a:pathLst>
                <a:path w="17481" h="185738">
                  <a:moveTo>
                    <a:pt x="13688" y="0"/>
                  </a:moveTo>
                  <a:lnTo>
                    <a:pt x="17480" y="0"/>
                  </a:lnTo>
                  <a:lnTo>
                    <a:pt x="17226" y="8466"/>
                  </a:lnTo>
                  <a:lnTo>
                    <a:pt x="10594" y="39772"/>
                  </a:lnTo>
                  <a:lnTo>
                    <a:pt x="3952" y="67170"/>
                  </a:lnTo>
                  <a:lnTo>
                    <a:pt x="749" y="99189"/>
                  </a:lnTo>
                  <a:lnTo>
                    <a:pt x="0" y="126369"/>
                  </a:lnTo>
                  <a:lnTo>
                    <a:pt x="461" y="153001"/>
                  </a:lnTo>
                  <a:lnTo>
                    <a:pt x="6544" y="1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SMARTInkShape-72"/>
          <p:cNvSpPr/>
          <p:nvPr/>
        </p:nvSpPr>
        <p:spPr>
          <a:xfrm>
            <a:off x="1487475" y="1073168"/>
            <a:ext cx="775205" cy="748314"/>
          </a:xfrm>
          <a:custGeom>
            <a:avLst/>
            <a:gdLst/>
            <a:ahLst/>
            <a:cxnLst/>
            <a:rect l="0" t="0" r="0" b="0"/>
            <a:pathLst>
              <a:path w="775205" h="748314">
                <a:moveTo>
                  <a:pt x="698513" y="98407"/>
                </a:moveTo>
                <a:lnTo>
                  <a:pt x="671584" y="86207"/>
                </a:lnTo>
                <a:lnTo>
                  <a:pt x="639571" y="61689"/>
                </a:lnTo>
                <a:lnTo>
                  <a:pt x="620723" y="49544"/>
                </a:lnTo>
                <a:lnTo>
                  <a:pt x="587798" y="36657"/>
                </a:lnTo>
                <a:lnTo>
                  <a:pt x="552908" y="20050"/>
                </a:lnTo>
                <a:lnTo>
                  <a:pt x="529289" y="12517"/>
                </a:lnTo>
                <a:lnTo>
                  <a:pt x="503446" y="6523"/>
                </a:lnTo>
                <a:lnTo>
                  <a:pt x="475291" y="2007"/>
                </a:lnTo>
                <a:lnTo>
                  <a:pt x="444257" y="0"/>
                </a:lnTo>
                <a:lnTo>
                  <a:pt x="414060" y="3341"/>
                </a:lnTo>
                <a:lnTo>
                  <a:pt x="383970" y="9324"/>
                </a:lnTo>
                <a:lnTo>
                  <a:pt x="352076" y="14629"/>
                </a:lnTo>
                <a:lnTo>
                  <a:pt x="321497" y="21750"/>
                </a:lnTo>
                <a:lnTo>
                  <a:pt x="292031" y="31793"/>
                </a:lnTo>
                <a:lnTo>
                  <a:pt x="263061" y="46841"/>
                </a:lnTo>
                <a:lnTo>
                  <a:pt x="234310" y="61995"/>
                </a:lnTo>
                <a:lnTo>
                  <a:pt x="206450" y="78255"/>
                </a:lnTo>
                <a:lnTo>
                  <a:pt x="180839" y="98711"/>
                </a:lnTo>
                <a:lnTo>
                  <a:pt x="147900" y="132540"/>
                </a:lnTo>
                <a:lnTo>
                  <a:pt x="127829" y="158027"/>
                </a:lnTo>
                <a:lnTo>
                  <a:pt x="108325" y="186024"/>
                </a:lnTo>
                <a:lnTo>
                  <a:pt x="89074" y="216987"/>
                </a:lnTo>
                <a:lnTo>
                  <a:pt x="72051" y="247153"/>
                </a:lnTo>
                <a:lnTo>
                  <a:pt x="56548" y="277229"/>
                </a:lnTo>
                <a:lnTo>
                  <a:pt x="41720" y="309117"/>
                </a:lnTo>
                <a:lnTo>
                  <a:pt x="29309" y="341810"/>
                </a:lnTo>
                <a:lnTo>
                  <a:pt x="19295" y="374861"/>
                </a:lnTo>
                <a:lnTo>
                  <a:pt x="12198" y="408071"/>
                </a:lnTo>
                <a:lnTo>
                  <a:pt x="6399" y="441352"/>
                </a:lnTo>
                <a:lnTo>
                  <a:pt x="1969" y="473871"/>
                </a:lnTo>
                <a:lnTo>
                  <a:pt x="0" y="504199"/>
                </a:lnTo>
                <a:lnTo>
                  <a:pt x="3358" y="533553"/>
                </a:lnTo>
                <a:lnTo>
                  <a:pt x="9349" y="561680"/>
                </a:lnTo>
                <a:lnTo>
                  <a:pt x="14657" y="587410"/>
                </a:lnTo>
                <a:lnTo>
                  <a:pt x="19662" y="612075"/>
                </a:lnTo>
                <a:lnTo>
                  <a:pt x="26120" y="635473"/>
                </a:lnTo>
                <a:lnTo>
                  <a:pt x="43937" y="666495"/>
                </a:lnTo>
                <a:lnTo>
                  <a:pt x="68972" y="695002"/>
                </a:lnTo>
                <a:lnTo>
                  <a:pt x="97292" y="718088"/>
                </a:lnTo>
                <a:lnTo>
                  <a:pt x="130465" y="734542"/>
                </a:lnTo>
                <a:lnTo>
                  <a:pt x="165430" y="744003"/>
                </a:lnTo>
                <a:lnTo>
                  <a:pt x="189066" y="746495"/>
                </a:lnTo>
                <a:lnTo>
                  <a:pt x="214917" y="747602"/>
                </a:lnTo>
                <a:lnTo>
                  <a:pt x="242281" y="748094"/>
                </a:lnTo>
                <a:lnTo>
                  <a:pt x="270318" y="748313"/>
                </a:lnTo>
                <a:lnTo>
                  <a:pt x="298654" y="744177"/>
                </a:lnTo>
                <a:lnTo>
                  <a:pt x="327123" y="737841"/>
                </a:lnTo>
                <a:lnTo>
                  <a:pt x="355650" y="732379"/>
                </a:lnTo>
                <a:lnTo>
                  <a:pt x="386321" y="725189"/>
                </a:lnTo>
                <a:lnTo>
                  <a:pt x="418473" y="715908"/>
                </a:lnTo>
                <a:lnTo>
                  <a:pt x="451284" y="703846"/>
                </a:lnTo>
                <a:lnTo>
                  <a:pt x="482271" y="690547"/>
                </a:lnTo>
                <a:lnTo>
                  <a:pt x="511124" y="676699"/>
                </a:lnTo>
                <a:lnTo>
                  <a:pt x="537176" y="662607"/>
                </a:lnTo>
                <a:lnTo>
                  <a:pt x="561985" y="646290"/>
                </a:lnTo>
                <a:lnTo>
                  <a:pt x="586240" y="628454"/>
                </a:lnTo>
                <a:lnTo>
                  <a:pt x="610249" y="609944"/>
                </a:lnTo>
                <a:lnTo>
                  <a:pt x="634149" y="591134"/>
                </a:lnTo>
                <a:lnTo>
                  <a:pt x="667800" y="560577"/>
                </a:lnTo>
                <a:lnTo>
                  <a:pt x="697879" y="526388"/>
                </a:lnTo>
                <a:lnTo>
                  <a:pt x="722666" y="491122"/>
                </a:lnTo>
                <a:lnTo>
                  <a:pt x="735441" y="466622"/>
                </a:lnTo>
                <a:lnTo>
                  <a:pt x="749057" y="439858"/>
                </a:lnTo>
                <a:lnTo>
                  <a:pt x="758812" y="412088"/>
                </a:lnTo>
                <a:lnTo>
                  <a:pt x="765793" y="383871"/>
                </a:lnTo>
                <a:lnTo>
                  <a:pt x="771542" y="355455"/>
                </a:lnTo>
                <a:lnTo>
                  <a:pt x="774626" y="326950"/>
                </a:lnTo>
                <a:lnTo>
                  <a:pt x="775204" y="299201"/>
                </a:lnTo>
                <a:lnTo>
                  <a:pt x="772814" y="273638"/>
                </a:lnTo>
                <a:lnTo>
                  <a:pt x="766990" y="246931"/>
                </a:lnTo>
                <a:lnTo>
                  <a:pt x="759109" y="220774"/>
                </a:lnTo>
                <a:lnTo>
                  <a:pt x="744160" y="187404"/>
                </a:lnTo>
                <a:lnTo>
                  <a:pt x="719534" y="153528"/>
                </a:lnTo>
                <a:lnTo>
                  <a:pt x="685868" y="123823"/>
                </a:lnTo>
                <a:lnTo>
                  <a:pt x="656909" y="107322"/>
                </a:lnTo>
                <a:lnTo>
                  <a:pt x="625518" y="94167"/>
                </a:lnTo>
                <a:lnTo>
                  <a:pt x="591424" y="82069"/>
                </a:lnTo>
                <a:lnTo>
                  <a:pt x="577069" y="769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SMARTInkShape-Group17"/>
          <p:cNvGrpSpPr/>
          <p:nvPr/>
        </p:nvGrpSpPr>
        <p:grpSpPr>
          <a:xfrm>
            <a:off x="3771900" y="1871663"/>
            <a:ext cx="2391072" cy="542926"/>
            <a:chOff x="3771900" y="1871663"/>
            <a:chExt cx="2391072" cy="542926"/>
          </a:xfrm>
        </p:grpSpPr>
        <p:sp>
          <p:nvSpPr>
            <p:cNvPr id="27" name="SMARTInkShape-73"/>
            <p:cNvSpPr/>
            <p:nvPr/>
          </p:nvSpPr>
          <p:spPr>
            <a:xfrm>
              <a:off x="5865019" y="1893094"/>
              <a:ext cx="297953" cy="521495"/>
            </a:xfrm>
            <a:custGeom>
              <a:avLst/>
              <a:gdLst/>
              <a:ahLst/>
              <a:cxnLst/>
              <a:rect l="0" t="0" r="0" b="0"/>
              <a:pathLst>
                <a:path w="297953" h="521495">
                  <a:moveTo>
                    <a:pt x="0" y="0"/>
                  </a:moveTo>
                  <a:lnTo>
                    <a:pt x="3792" y="0"/>
                  </a:lnTo>
                  <a:lnTo>
                    <a:pt x="32132" y="15542"/>
                  </a:lnTo>
                  <a:lnTo>
                    <a:pt x="60320" y="33180"/>
                  </a:lnTo>
                  <a:lnTo>
                    <a:pt x="91691" y="60631"/>
                  </a:lnTo>
                  <a:lnTo>
                    <a:pt x="123212" y="93900"/>
                  </a:lnTo>
                  <a:lnTo>
                    <a:pt x="145248" y="117933"/>
                  </a:lnTo>
                  <a:lnTo>
                    <a:pt x="165625" y="144490"/>
                  </a:lnTo>
                  <a:lnTo>
                    <a:pt x="187382" y="174284"/>
                  </a:lnTo>
                  <a:lnTo>
                    <a:pt x="209487" y="206841"/>
                  </a:lnTo>
                  <a:lnTo>
                    <a:pt x="229895" y="242477"/>
                  </a:lnTo>
                  <a:lnTo>
                    <a:pt x="239782" y="260870"/>
                  </a:lnTo>
                  <a:lnTo>
                    <a:pt x="249548" y="279482"/>
                  </a:lnTo>
                  <a:lnTo>
                    <a:pt x="259234" y="298240"/>
                  </a:lnTo>
                  <a:lnTo>
                    <a:pt x="274230" y="333899"/>
                  </a:lnTo>
                  <a:lnTo>
                    <a:pt x="285392" y="366681"/>
                  </a:lnTo>
                  <a:lnTo>
                    <a:pt x="292999" y="394480"/>
                  </a:lnTo>
                  <a:lnTo>
                    <a:pt x="297952" y="428650"/>
                  </a:lnTo>
                  <a:lnTo>
                    <a:pt x="291835" y="458883"/>
                  </a:lnTo>
                  <a:lnTo>
                    <a:pt x="279968" y="484157"/>
                  </a:lnTo>
                  <a:lnTo>
                    <a:pt x="244984" y="519549"/>
                  </a:lnTo>
                  <a:lnTo>
                    <a:pt x="242887" y="52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InkShape-74"/>
            <p:cNvSpPr/>
            <p:nvPr/>
          </p:nvSpPr>
          <p:spPr>
            <a:xfrm>
              <a:off x="5804612" y="2157413"/>
              <a:ext cx="38977" cy="200026"/>
            </a:xfrm>
            <a:custGeom>
              <a:avLst/>
              <a:gdLst/>
              <a:ahLst/>
              <a:cxnLst/>
              <a:rect l="0" t="0" r="0" b="0"/>
              <a:pathLst>
                <a:path w="38977" h="200026">
                  <a:moveTo>
                    <a:pt x="17544" y="0"/>
                  </a:moveTo>
                  <a:lnTo>
                    <a:pt x="9773" y="31083"/>
                  </a:lnTo>
                  <a:lnTo>
                    <a:pt x="3071" y="60009"/>
                  </a:lnTo>
                  <a:lnTo>
                    <a:pt x="0" y="82233"/>
                  </a:lnTo>
                  <a:lnTo>
                    <a:pt x="3527" y="116264"/>
                  </a:lnTo>
                  <a:lnTo>
                    <a:pt x="13479" y="146014"/>
                  </a:lnTo>
                  <a:lnTo>
                    <a:pt x="26472" y="177802"/>
                  </a:lnTo>
                  <a:lnTo>
                    <a:pt x="38976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MARTInkShape-75"/>
            <p:cNvSpPr/>
            <p:nvPr/>
          </p:nvSpPr>
          <p:spPr>
            <a:xfrm>
              <a:off x="5680790" y="1993106"/>
              <a:ext cx="277099" cy="242006"/>
            </a:xfrm>
            <a:custGeom>
              <a:avLst/>
              <a:gdLst/>
              <a:ahLst/>
              <a:cxnLst/>
              <a:rect l="0" t="0" r="0" b="0"/>
              <a:pathLst>
                <a:path w="277099" h="242006">
                  <a:moveTo>
                    <a:pt x="77073" y="0"/>
                  </a:moveTo>
                  <a:lnTo>
                    <a:pt x="61531" y="31084"/>
                  </a:lnTo>
                  <a:lnTo>
                    <a:pt x="48126" y="57894"/>
                  </a:lnTo>
                  <a:lnTo>
                    <a:pt x="36216" y="85946"/>
                  </a:lnTo>
                  <a:lnTo>
                    <a:pt x="21289" y="120076"/>
                  </a:lnTo>
                  <a:lnTo>
                    <a:pt x="8757" y="155452"/>
                  </a:lnTo>
                  <a:lnTo>
                    <a:pt x="755" y="190897"/>
                  </a:lnTo>
                  <a:lnTo>
                    <a:pt x="0" y="198702"/>
                  </a:lnTo>
                  <a:lnTo>
                    <a:pt x="3395" y="211608"/>
                  </a:lnTo>
                  <a:lnTo>
                    <a:pt x="18510" y="232828"/>
                  </a:lnTo>
                  <a:lnTo>
                    <a:pt x="31730" y="238417"/>
                  </a:lnTo>
                  <a:lnTo>
                    <a:pt x="66087" y="242005"/>
                  </a:lnTo>
                  <a:lnTo>
                    <a:pt x="97807" y="238834"/>
                  </a:lnTo>
                  <a:lnTo>
                    <a:pt x="122801" y="232884"/>
                  </a:lnTo>
                  <a:lnTo>
                    <a:pt x="148990" y="225742"/>
                  </a:lnTo>
                  <a:lnTo>
                    <a:pt x="173858" y="219921"/>
                  </a:lnTo>
                  <a:lnTo>
                    <a:pt x="206380" y="212182"/>
                  </a:lnTo>
                  <a:lnTo>
                    <a:pt x="239316" y="203250"/>
                  </a:lnTo>
                  <a:lnTo>
                    <a:pt x="274102" y="194000"/>
                  </a:lnTo>
                  <a:lnTo>
                    <a:pt x="277098" y="19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InkShape-76"/>
            <p:cNvSpPr/>
            <p:nvPr/>
          </p:nvSpPr>
          <p:spPr>
            <a:xfrm>
              <a:off x="5498579" y="1871663"/>
              <a:ext cx="152128" cy="450057"/>
            </a:xfrm>
            <a:custGeom>
              <a:avLst/>
              <a:gdLst/>
              <a:ahLst/>
              <a:cxnLst/>
              <a:rect l="0" t="0" r="0" b="0"/>
              <a:pathLst>
                <a:path w="152128" h="450057">
                  <a:moveTo>
                    <a:pt x="152127" y="0"/>
                  </a:moveTo>
                  <a:lnTo>
                    <a:pt x="130807" y="28904"/>
                  </a:lnTo>
                  <a:lnTo>
                    <a:pt x="109297" y="58923"/>
                  </a:lnTo>
                  <a:lnTo>
                    <a:pt x="94992" y="82544"/>
                  </a:lnTo>
                  <a:lnTo>
                    <a:pt x="81490" y="108917"/>
                  </a:lnTo>
                  <a:lnTo>
                    <a:pt x="70197" y="136514"/>
                  </a:lnTo>
                  <a:lnTo>
                    <a:pt x="57770" y="164654"/>
                  </a:lnTo>
                  <a:lnTo>
                    <a:pt x="44309" y="194623"/>
                  </a:lnTo>
                  <a:lnTo>
                    <a:pt x="30389" y="229109"/>
                  </a:lnTo>
                  <a:lnTo>
                    <a:pt x="18382" y="263487"/>
                  </a:lnTo>
                  <a:lnTo>
                    <a:pt x="8548" y="296492"/>
                  </a:lnTo>
                  <a:lnTo>
                    <a:pt x="1531" y="327037"/>
                  </a:lnTo>
                  <a:lnTo>
                    <a:pt x="0" y="354370"/>
                  </a:lnTo>
                  <a:lnTo>
                    <a:pt x="5717" y="389954"/>
                  </a:lnTo>
                  <a:lnTo>
                    <a:pt x="14825" y="409850"/>
                  </a:lnTo>
                  <a:lnTo>
                    <a:pt x="29456" y="426630"/>
                  </a:lnTo>
                  <a:lnTo>
                    <a:pt x="61544" y="444605"/>
                  </a:lnTo>
                  <a:lnTo>
                    <a:pt x="73546" y="45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InkShape-77"/>
            <p:cNvSpPr/>
            <p:nvPr/>
          </p:nvSpPr>
          <p:spPr>
            <a:xfrm>
              <a:off x="5123673" y="1888198"/>
              <a:ext cx="312722" cy="397803"/>
            </a:xfrm>
            <a:custGeom>
              <a:avLst/>
              <a:gdLst/>
              <a:ahLst/>
              <a:cxnLst/>
              <a:rect l="0" t="0" r="0" b="0"/>
              <a:pathLst>
                <a:path w="312722" h="397803">
                  <a:moveTo>
                    <a:pt x="212708" y="212065"/>
                  </a:moveTo>
                  <a:lnTo>
                    <a:pt x="190464" y="177464"/>
                  </a:lnTo>
                  <a:lnTo>
                    <a:pt x="172067" y="157516"/>
                  </a:lnTo>
                  <a:lnTo>
                    <a:pt x="152048" y="154219"/>
                  </a:lnTo>
                  <a:lnTo>
                    <a:pt x="126217" y="155399"/>
                  </a:lnTo>
                  <a:lnTo>
                    <a:pt x="90949" y="162114"/>
                  </a:lnTo>
                  <a:lnTo>
                    <a:pt x="63919" y="179273"/>
                  </a:lnTo>
                  <a:lnTo>
                    <a:pt x="37742" y="204906"/>
                  </a:lnTo>
                  <a:lnTo>
                    <a:pt x="20020" y="236490"/>
                  </a:lnTo>
                  <a:lnTo>
                    <a:pt x="9389" y="267103"/>
                  </a:lnTo>
                  <a:lnTo>
                    <a:pt x="2006" y="300162"/>
                  </a:lnTo>
                  <a:lnTo>
                    <a:pt x="0" y="320540"/>
                  </a:lnTo>
                  <a:lnTo>
                    <a:pt x="3343" y="338063"/>
                  </a:lnTo>
                  <a:lnTo>
                    <a:pt x="10913" y="352995"/>
                  </a:lnTo>
                  <a:lnTo>
                    <a:pt x="22215" y="364923"/>
                  </a:lnTo>
                  <a:lnTo>
                    <a:pt x="41966" y="376771"/>
                  </a:lnTo>
                  <a:lnTo>
                    <a:pt x="60094" y="378401"/>
                  </a:lnTo>
                  <a:lnTo>
                    <a:pt x="88379" y="374856"/>
                  </a:lnTo>
                  <a:lnTo>
                    <a:pt x="105063" y="369347"/>
                  </a:lnTo>
                  <a:lnTo>
                    <a:pt x="131512" y="352065"/>
                  </a:lnTo>
                  <a:lnTo>
                    <a:pt x="162186" y="318182"/>
                  </a:lnTo>
                  <a:lnTo>
                    <a:pt x="183981" y="286105"/>
                  </a:lnTo>
                  <a:lnTo>
                    <a:pt x="198353" y="259259"/>
                  </a:lnTo>
                  <a:lnTo>
                    <a:pt x="212678" y="228806"/>
                  </a:lnTo>
                  <a:lnTo>
                    <a:pt x="222749" y="196751"/>
                  </a:lnTo>
                  <a:lnTo>
                    <a:pt x="230665" y="163984"/>
                  </a:lnTo>
                  <a:lnTo>
                    <a:pt x="239474" y="130899"/>
                  </a:lnTo>
                  <a:lnTo>
                    <a:pt x="246565" y="99791"/>
                  </a:lnTo>
                  <a:lnTo>
                    <a:pt x="252362" y="70884"/>
                  </a:lnTo>
                  <a:lnTo>
                    <a:pt x="257584" y="44807"/>
                  </a:lnTo>
                  <a:lnTo>
                    <a:pt x="262039" y="9133"/>
                  </a:lnTo>
                  <a:lnTo>
                    <a:pt x="262581" y="0"/>
                  </a:lnTo>
                  <a:lnTo>
                    <a:pt x="262625" y="44"/>
                  </a:lnTo>
                  <a:lnTo>
                    <a:pt x="262675" y="2210"/>
                  </a:lnTo>
                  <a:lnTo>
                    <a:pt x="254938" y="32088"/>
                  </a:lnTo>
                  <a:lnTo>
                    <a:pt x="248239" y="65869"/>
                  </a:lnTo>
                  <a:lnTo>
                    <a:pt x="243582" y="93114"/>
                  </a:lnTo>
                  <a:lnTo>
                    <a:pt x="238865" y="123744"/>
                  </a:lnTo>
                  <a:lnTo>
                    <a:pt x="234123" y="153761"/>
                  </a:lnTo>
                  <a:lnTo>
                    <a:pt x="229370" y="182977"/>
                  </a:lnTo>
                  <a:lnTo>
                    <a:pt x="224611" y="211837"/>
                  </a:lnTo>
                  <a:lnTo>
                    <a:pt x="219850" y="242655"/>
                  </a:lnTo>
                  <a:lnTo>
                    <a:pt x="216676" y="273285"/>
                  </a:lnTo>
                  <a:lnTo>
                    <a:pt x="217911" y="300128"/>
                  </a:lnTo>
                  <a:lnTo>
                    <a:pt x="223223" y="325287"/>
                  </a:lnTo>
                  <a:lnTo>
                    <a:pt x="235138" y="357531"/>
                  </a:lnTo>
                  <a:lnTo>
                    <a:pt x="245696" y="373554"/>
                  </a:lnTo>
                  <a:lnTo>
                    <a:pt x="260972" y="385966"/>
                  </a:lnTo>
                  <a:lnTo>
                    <a:pt x="280461" y="392542"/>
                  </a:lnTo>
                  <a:lnTo>
                    <a:pt x="312721" y="397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MARTInkShape-78"/>
            <p:cNvSpPr/>
            <p:nvPr/>
          </p:nvSpPr>
          <p:spPr>
            <a:xfrm>
              <a:off x="4907871" y="2002201"/>
              <a:ext cx="207055" cy="276656"/>
            </a:xfrm>
            <a:custGeom>
              <a:avLst/>
              <a:gdLst/>
              <a:ahLst/>
              <a:cxnLst/>
              <a:rect l="0" t="0" r="0" b="0"/>
              <a:pathLst>
                <a:path w="207055" h="276656">
                  <a:moveTo>
                    <a:pt x="21317" y="69487"/>
                  </a:moveTo>
                  <a:lnTo>
                    <a:pt x="17524" y="96033"/>
                  </a:lnTo>
                  <a:lnTo>
                    <a:pt x="15166" y="131503"/>
                  </a:lnTo>
                  <a:lnTo>
                    <a:pt x="10675" y="167149"/>
                  </a:lnTo>
                  <a:lnTo>
                    <a:pt x="4317" y="202846"/>
                  </a:lnTo>
                  <a:lnTo>
                    <a:pt x="1198" y="234766"/>
                  </a:lnTo>
                  <a:lnTo>
                    <a:pt x="0" y="265730"/>
                  </a:lnTo>
                  <a:lnTo>
                    <a:pt x="756" y="265403"/>
                  </a:lnTo>
                  <a:lnTo>
                    <a:pt x="9838" y="249293"/>
                  </a:lnTo>
                  <a:lnTo>
                    <a:pt x="13316" y="218187"/>
                  </a:lnTo>
                  <a:lnTo>
                    <a:pt x="13792" y="194313"/>
                  </a:lnTo>
                  <a:lnTo>
                    <a:pt x="16120" y="165711"/>
                  </a:lnTo>
                  <a:lnTo>
                    <a:pt x="21389" y="134478"/>
                  </a:lnTo>
                  <a:lnTo>
                    <a:pt x="31667" y="102076"/>
                  </a:lnTo>
                  <a:lnTo>
                    <a:pt x="42056" y="71271"/>
                  </a:lnTo>
                  <a:lnTo>
                    <a:pt x="52760" y="43292"/>
                  </a:lnTo>
                  <a:lnTo>
                    <a:pt x="65453" y="20274"/>
                  </a:lnTo>
                  <a:lnTo>
                    <a:pt x="79033" y="7927"/>
                  </a:lnTo>
                  <a:lnTo>
                    <a:pt x="93006" y="2439"/>
                  </a:lnTo>
                  <a:lnTo>
                    <a:pt x="107153" y="0"/>
                  </a:lnTo>
                  <a:lnTo>
                    <a:pt x="121379" y="3149"/>
                  </a:lnTo>
                  <a:lnTo>
                    <a:pt x="149914" y="18106"/>
                  </a:lnTo>
                  <a:lnTo>
                    <a:pt x="171338" y="35477"/>
                  </a:lnTo>
                  <a:lnTo>
                    <a:pt x="188975" y="59498"/>
                  </a:lnTo>
                  <a:lnTo>
                    <a:pt x="200463" y="86723"/>
                  </a:lnTo>
                  <a:lnTo>
                    <a:pt x="205101" y="118691"/>
                  </a:lnTo>
                  <a:lnTo>
                    <a:pt x="206186" y="143743"/>
                  </a:lnTo>
                  <a:lnTo>
                    <a:pt x="205874" y="170752"/>
                  </a:lnTo>
                  <a:lnTo>
                    <a:pt x="203090" y="198631"/>
                  </a:lnTo>
                  <a:lnTo>
                    <a:pt x="200853" y="233517"/>
                  </a:lnTo>
                  <a:lnTo>
                    <a:pt x="205006" y="265665"/>
                  </a:lnTo>
                  <a:lnTo>
                    <a:pt x="207054" y="27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MARTInkShape-79"/>
            <p:cNvSpPr/>
            <p:nvPr/>
          </p:nvSpPr>
          <p:spPr>
            <a:xfrm>
              <a:off x="4536663" y="1943100"/>
              <a:ext cx="271082" cy="307182"/>
            </a:xfrm>
            <a:custGeom>
              <a:avLst/>
              <a:gdLst/>
              <a:ahLst/>
              <a:cxnLst/>
              <a:rect l="0" t="0" r="0" b="0"/>
              <a:pathLst>
                <a:path w="271082" h="307182">
                  <a:moveTo>
                    <a:pt x="13906" y="0"/>
                  </a:moveTo>
                  <a:lnTo>
                    <a:pt x="13906" y="30528"/>
                  </a:lnTo>
                  <a:lnTo>
                    <a:pt x="8203" y="64827"/>
                  </a:lnTo>
                  <a:lnTo>
                    <a:pt x="3963" y="89137"/>
                  </a:lnTo>
                  <a:lnTo>
                    <a:pt x="1549" y="115816"/>
                  </a:lnTo>
                  <a:lnTo>
                    <a:pt x="476" y="143549"/>
                  </a:lnTo>
                  <a:lnTo>
                    <a:pt x="0" y="171750"/>
                  </a:lnTo>
                  <a:lnTo>
                    <a:pt x="3524" y="206817"/>
                  </a:lnTo>
                  <a:lnTo>
                    <a:pt x="9556" y="223152"/>
                  </a:lnTo>
                  <a:lnTo>
                    <a:pt x="30156" y="250366"/>
                  </a:lnTo>
                  <a:lnTo>
                    <a:pt x="41237" y="258118"/>
                  </a:lnTo>
                  <a:lnTo>
                    <a:pt x="71833" y="268412"/>
                  </a:lnTo>
                  <a:lnTo>
                    <a:pt x="85689" y="270106"/>
                  </a:lnTo>
                  <a:lnTo>
                    <a:pt x="99784" y="266627"/>
                  </a:lnTo>
                  <a:lnTo>
                    <a:pt x="113986" y="258994"/>
                  </a:lnTo>
                  <a:lnTo>
                    <a:pt x="149646" y="227899"/>
                  </a:lnTo>
                  <a:lnTo>
                    <a:pt x="167279" y="199376"/>
                  </a:lnTo>
                  <a:lnTo>
                    <a:pt x="179703" y="175130"/>
                  </a:lnTo>
                  <a:lnTo>
                    <a:pt x="192368" y="148480"/>
                  </a:lnTo>
                  <a:lnTo>
                    <a:pt x="203289" y="120760"/>
                  </a:lnTo>
                  <a:lnTo>
                    <a:pt x="213434" y="94681"/>
                  </a:lnTo>
                  <a:lnTo>
                    <a:pt x="225954" y="59804"/>
                  </a:lnTo>
                  <a:lnTo>
                    <a:pt x="234536" y="27779"/>
                  </a:lnTo>
                  <a:lnTo>
                    <a:pt x="234812" y="28044"/>
                  </a:lnTo>
                  <a:lnTo>
                    <a:pt x="233173" y="59589"/>
                  </a:lnTo>
                  <a:lnTo>
                    <a:pt x="229686" y="90681"/>
                  </a:lnTo>
                  <a:lnTo>
                    <a:pt x="228871" y="116503"/>
                  </a:lnTo>
                  <a:lnTo>
                    <a:pt x="228508" y="143854"/>
                  </a:lnTo>
                  <a:lnTo>
                    <a:pt x="228347" y="171885"/>
                  </a:lnTo>
                  <a:lnTo>
                    <a:pt x="228276" y="199425"/>
                  </a:lnTo>
                  <a:lnTo>
                    <a:pt x="228243" y="224894"/>
                  </a:lnTo>
                  <a:lnTo>
                    <a:pt x="230346" y="249442"/>
                  </a:lnTo>
                  <a:lnTo>
                    <a:pt x="234720" y="271201"/>
                  </a:lnTo>
                  <a:lnTo>
                    <a:pt x="241956" y="286163"/>
                  </a:lnTo>
                  <a:lnTo>
                    <a:pt x="252580" y="295988"/>
                  </a:lnTo>
                  <a:lnTo>
                    <a:pt x="271081" y="30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MARTInkShape-80"/>
            <p:cNvSpPr/>
            <p:nvPr/>
          </p:nvSpPr>
          <p:spPr>
            <a:xfrm>
              <a:off x="3771900" y="1924989"/>
              <a:ext cx="662149" cy="345619"/>
            </a:xfrm>
            <a:custGeom>
              <a:avLst/>
              <a:gdLst/>
              <a:ahLst/>
              <a:cxnLst/>
              <a:rect l="0" t="0" r="0" b="0"/>
              <a:pathLst>
                <a:path w="662149" h="345619">
                  <a:moveTo>
                    <a:pt x="0" y="60974"/>
                  </a:moveTo>
                  <a:lnTo>
                    <a:pt x="3792" y="64766"/>
                  </a:lnTo>
                  <a:lnTo>
                    <a:pt x="8819" y="93105"/>
                  </a:lnTo>
                  <a:lnTo>
                    <a:pt x="11063" y="110179"/>
                  </a:lnTo>
                  <a:lnTo>
                    <a:pt x="8658" y="139229"/>
                  </a:lnTo>
                  <a:lnTo>
                    <a:pt x="7817" y="164016"/>
                  </a:lnTo>
                  <a:lnTo>
                    <a:pt x="7443" y="190908"/>
                  </a:lnTo>
                  <a:lnTo>
                    <a:pt x="7277" y="218735"/>
                  </a:lnTo>
                  <a:lnTo>
                    <a:pt x="7203" y="246977"/>
                  </a:lnTo>
                  <a:lnTo>
                    <a:pt x="10954" y="282068"/>
                  </a:lnTo>
                  <a:lnTo>
                    <a:pt x="13300" y="312573"/>
                  </a:lnTo>
                  <a:lnTo>
                    <a:pt x="14886" y="338331"/>
                  </a:lnTo>
                  <a:lnTo>
                    <a:pt x="16274" y="341129"/>
                  </a:lnTo>
                  <a:lnTo>
                    <a:pt x="20412" y="345618"/>
                  </a:lnTo>
                  <a:lnTo>
                    <a:pt x="23095" y="341999"/>
                  </a:lnTo>
                  <a:lnTo>
                    <a:pt x="43636" y="311384"/>
                  </a:lnTo>
                  <a:lnTo>
                    <a:pt x="55263" y="280425"/>
                  </a:lnTo>
                  <a:lnTo>
                    <a:pt x="61868" y="256933"/>
                  </a:lnTo>
                  <a:lnTo>
                    <a:pt x="70095" y="230616"/>
                  </a:lnTo>
                  <a:lnTo>
                    <a:pt x="76926" y="200929"/>
                  </a:lnTo>
                  <a:lnTo>
                    <a:pt x="82608" y="170801"/>
                  </a:lnTo>
                  <a:lnTo>
                    <a:pt x="87780" y="144182"/>
                  </a:lnTo>
                  <a:lnTo>
                    <a:pt x="94840" y="119122"/>
                  </a:lnTo>
                  <a:lnTo>
                    <a:pt x="104064" y="96342"/>
                  </a:lnTo>
                  <a:lnTo>
                    <a:pt x="122644" y="70924"/>
                  </a:lnTo>
                  <a:lnTo>
                    <a:pt x="152372" y="45594"/>
                  </a:lnTo>
                  <a:lnTo>
                    <a:pt x="184791" y="25480"/>
                  </a:lnTo>
                  <a:lnTo>
                    <a:pt x="214473" y="16502"/>
                  </a:lnTo>
                  <a:lnTo>
                    <a:pt x="248403" y="8815"/>
                  </a:lnTo>
                  <a:lnTo>
                    <a:pt x="283592" y="5302"/>
                  </a:lnTo>
                  <a:lnTo>
                    <a:pt x="309397" y="2364"/>
                  </a:lnTo>
                  <a:lnTo>
                    <a:pt x="335154" y="0"/>
                  </a:lnTo>
                  <a:lnTo>
                    <a:pt x="367504" y="2338"/>
                  </a:lnTo>
                  <a:lnTo>
                    <a:pt x="396404" y="4971"/>
                  </a:lnTo>
                  <a:lnTo>
                    <a:pt x="412717" y="11213"/>
                  </a:lnTo>
                  <a:lnTo>
                    <a:pt x="417226" y="15893"/>
                  </a:lnTo>
                  <a:lnTo>
                    <a:pt x="419438" y="21395"/>
                  </a:lnTo>
                  <a:lnTo>
                    <a:pt x="420119" y="27444"/>
                  </a:lnTo>
                  <a:lnTo>
                    <a:pt x="416642" y="40515"/>
                  </a:lnTo>
                  <a:lnTo>
                    <a:pt x="397683" y="72102"/>
                  </a:lnTo>
                  <a:lnTo>
                    <a:pt x="381710" y="103341"/>
                  </a:lnTo>
                  <a:lnTo>
                    <a:pt x="366923" y="137732"/>
                  </a:lnTo>
                  <a:lnTo>
                    <a:pt x="352487" y="173058"/>
                  </a:lnTo>
                  <a:lnTo>
                    <a:pt x="349533" y="208660"/>
                  </a:lnTo>
                  <a:lnTo>
                    <a:pt x="353685" y="244344"/>
                  </a:lnTo>
                  <a:lnTo>
                    <a:pt x="359864" y="261799"/>
                  </a:lnTo>
                  <a:lnTo>
                    <a:pt x="363734" y="268676"/>
                  </a:lnTo>
                  <a:lnTo>
                    <a:pt x="384351" y="285939"/>
                  </a:lnTo>
                  <a:lnTo>
                    <a:pt x="419762" y="300292"/>
                  </a:lnTo>
                  <a:lnTo>
                    <a:pt x="449459" y="306684"/>
                  </a:lnTo>
                  <a:lnTo>
                    <a:pt x="474397" y="305645"/>
                  </a:lnTo>
                  <a:lnTo>
                    <a:pt x="499239" y="300421"/>
                  </a:lnTo>
                  <a:lnTo>
                    <a:pt x="523509" y="292013"/>
                  </a:lnTo>
                  <a:lnTo>
                    <a:pt x="547525" y="280339"/>
                  </a:lnTo>
                  <a:lnTo>
                    <a:pt x="573544" y="269330"/>
                  </a:lnTo>
                  <a:lnTo>
                    <a:pt x="599396" y="256764"/>
                  </a:lnTo>
                  <a:lnTo>
                    <a:pt x="630213" y="227377"/>
                  </a:lnTo>
                  <a:lnTo>
                    <a:pt x="649310" y="191946"/>
                  </a:lnTo>
                  <a:lnTo>
                    <a:pt x="657147" y="162575"/>
                  </a:lnTo>
                  <a:lnTo>
                    <a:pt x="661159" y="133117"/>
                  </a:lnTo>
                  <a:lnTo>
                    <a:pt x="662148" y="104944"/>
                  </a:lnTo>
                  <a:lnTo>
                    <a:pt x="659942" y="79193"/>
                  </a:lnTo>
                  <a:lnTo>
                    <a:pt x="646653" y="46175"/>
                  </a:lnTo>
                  <a:lnTo>
                    <a:pt x="630037" y="30319"/>
                  </a:lnTo>
                  <a:lnTo>
                    <a:pt x="609422" y="19568"/>
                  </a:lnTo>
                  <a:lnTo>
                    <a:pt x="574711" y="14309"/>
                  </a:lnTo>
                  <a:lnTo>
                    <a:pt x="548321" y="15892"/>
                  </a:lnTo>
                  <a:lnTo>
                    <a:pt x="520717" y="25592"/>
                  </a:lnTo>
                  <a:lnTo>
                    <a:pt x="494161" y="40486"/>
                  </a:lnTo>
                  <a:lnTo>
                    <a:pt x="459709" y="67451"/>
                  </a:lnTo>
                  <a:lnTo>
                    <a:pt x="450056" y="7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SMARTInkShape-Group18"/>
          <p:cNvGrpSpPr/>
          <p:nvPr/>
        </p:nvGrpSpPr>
        <p:grpSpPr>
          <a:xfrm>
            <a:off x="5277195" y="1042988"/>
            <a:ext cx="671967" cy="811319"/>
            <a:chOff x="5277195" y="1042988"/>
            <a:chExt cx="671967" cy="811319"/>
          </a:xfrm>
        </p:grpSpPr>
        <p:sp>
          <p:nvSpPr>
            <p:cNvPr id="36" name="SMARTInkShape-81"/>
            <p:cNvSpPr/>
            <p:nvPr/>
          </p:nvSpPr>
          <p:spPr>
            <a:xfrm>
              <a:off x="5277195" y="1042988"/>
              <a:ext cx="671967" cy="811319"/>
            </a:xfrm>
            <a:custGeom>
              <a:avLst/>
              <a:gdLst/>
              <a:ahLst/>
              <a:cxnLst/>
              <a:rect l="0" t="0" r="0" b="0"/>
              <a:pathLst>
                <a:path w="671967" h="811319">
                  <a:moveTo>
                    <a:pt x="130624" y="100012"/>
                  </a:moveTo>
                  <a:lnTo>
                    <a:pt x="97423" y="133212"/>
                  </a:lnTo>
                  <a:lnTo>
                    <a:pt x="67076" y="167793"/>
                  </a:lnTo>
                  <a:lnTo>
                    <a:pt x="48406" y="196018"/>
                  </a:lnTo>
                  <a:lnTo>
                    <a:pt x="32170" y="229729"/>
                  </a:lnTo>
                  <a:lnTo>
                    <a:pt x="19134" y="263762"/>
                  </a:lnTo>
                  <a:lnTo>
                    <a:pt x="8841" y="297408"/>
                  </a:lnTo>
                  <a:lnTo>
                    <a:pt x="1621" y="330883"/>
                  </a:lnTo>
                  <a:lnTo>
                    <a:pt x="0" y="366399"/>
                  </a:lnTo>
                  <a:lnTo>
                    <a:pt x="678" y="384759"/>
                  </a:lnTo>
                  <a:lnTo>
                    <a:pt x="1131" y="403350"/>
                  </a:lnTo>
                  <a:lnTo>
                    <a:pt x="1433" y="422094"/>
                  </a:lnTo>
                  <a:lnTo>
                    <a:pt x="1634" y="440939"/>
                  </a:lnTo>
                  <a:lnTo>
                    <a:pt x="2562" y="459853"/>
                  </a:lnTo>
                  <a:lnTo>
                    <a:pt x="3974" y="478812"/>
                  </a:lnTo>
                  <a:lnTo>
                    <a:pt x="5709" y="497802"/>
                  </a:lnTo>
                  <a:lnTo>
                    <a:pt x="7660" y="516018"/>
                  </a:lnTo>
                  <a:lnTo>
                    <a:pt x="11944" y="551074"/>
                  </a:lnTo>
                  <a:lnTo>
                    <a:pt x="18610" y="583059"/>
                  </a:lnTo>
                  <a:lnTo>
                    <a:pt x="26865" y="613150"/>
                  </a:lnTo>
                  <a:lnTo>
                    <a:pt x="35826" y="642398"/>
                  </a:lnTo>
                  <a:lnTo>
                    <a:pt x="42983" y="671272"/>
                  </a:lnTo>
                  <a:lnTo>
                    <a:pt x="50397" y="699187"/>
                  </a:lnTo>
                  <a:lnTo>
                    <a:pt x="61630" y="724822"/>
                  </a:lnTo>
                  <a:lnTo>
                    <a:pt x="81341" y="757775"/>
                  </a:lnTo>
                  <a:lnTo>
                    <a:pt x="109848" y="783855"/>
                  </a:lnTo>
                  <a:lnTo>
                    <a:pt x="143430" y="802871"/>
                  </a:lnTo>
                  <a:lnTo>
                    <a:pt x="170976" y="809269"/>
                  </a:lnTo>
                  <a:lnTo>
                    <a:pt x="200946" y="811318"/>
                  </a:lnTo>
                  <a:lnTo>
                    <a:pt x="230140" y="809584"/>
                  </a:lnTo>
                  <a:lnTo>
                    <a:pt x="261108" y="806167"/>
                  </a:lnTo>
                  <a:lnTo>
                    <a:pt x="292598" y="801209"/>
                  </a:lnTo>
                  <a:lnTo>
                    <a:pt x="322469" y="793713"/>
                  </a:lnTo>
                  <a:lnTo>
                    <a:pt x="351619" y="782974"/>
                  </a:lnTo>
                  <a:lnTo>
                    <a:pt x="380450" y="768675"/>
                  </a:lnTo>
                  <a:lnTo>
                    <a:pt x="409139" y="749092"/>
                  </a:lnTo>
                  <a:lnTo>
                    <a:pt x="435648" y="729275"/>
                  </a:lnTo>
                  <a:lnTo>
                    <a:pt x="461452" y="709091"/>
                  </a:lnTo>
                  <a:lnTo>
                    <a:pt x="488796" y="686891"/>
                  </a:lnTo>
                  <a:lnTo>
                    <a:pt x="516824" y="661678"/>
                  </a:lnTo>
                  <a:lnTo>
                    <a:pt x="544362" y="633804"/>
                  </a:lnTo>
                  <a:lnTo>
                    <a:pt x="569830" y="602894"/>
                  </a:lnTo>
                  <a:lnTo>
                    <a:pt x="592761" y="574256"/>
                  </a:lnTo>
                  <a:lnTo>
                    <a:pt x="601434" y="557462"/>
                  </a:lnTo>
                  <a:lnTo>
                    <a:pt x="615153" y="530391"/>
                  </a:lnTo>
                  <a:lnTo>
                    <a:pt x="632237" y="496469"/>
                  </a:lnTo>
                  <a:lnTo>
                    <a:pt x="644420" y="468298"/>
                  </a:lnTo>
                  <a:lnTo>
                    <a:pt x="653336" y="443961"/>
                  </a:lnTo>
                  <a:lnTo>
                    <a:pt x="660074" y="422180"/>
                  </a:lnTo>
                  <a:lnTo>
                    <a:pt x="664566" y="402103"/>
                  </a:lnTo>
                  <a:lnTo>
                    <a:pt x="667560" y="383162"/>
                  </a:lnTo>
                  <a:lnTo>
                    <a:pt x="669556" y="364979"/>
                  </a:lnTo>
                  <a:lnTo>
                    <a:pt x="671774" y="329958"/>
                  </a:lnTo>
                  <a:lnTo>
                    <a:pt x="671966" y="296667"/>
                  </a:lnTo>
                  <a:lnTo>
                    <a:pt x="669406" y="265995"/>
                  </a:lnTo>
                  <a:lnTo>
                    <a:pt x="665622" y="236489"/>
                  </a:lnTo>
                  <a:lnTo>
                    <a:pt x="661294" y="207499"/>
                  </a:lnTo>
                  <a:lnTo>
                    <a:pt x="656725" y="178741"/>
                  </a:lnTo>
                  <a:lnTo>
                    <a:pt x="647815" y="150084"/>
                  </a:lnTo>
                  <a:lnTo>
                    <a:pt x="635918" y="122266"/>
                  </a:lnTo>
                  <a:lnTo>
                    <a:pt x="622693" y="96674"/>
                  </a:lnTo>
                  <a:lnTo>
                    <a:pt x="598067" y="63745"/>
                  </a:lnTo>
                  <a:lnTo>
                    <a:pt x="566870" y="33880"/>
                  </a:lnTo>
                  <a:lnTo>
                    <a:pt x="539882" y="18762"/>
                  </a:lnTo>
                  <a:lnTo>
                    <a:pt x="508267" y="5559"/>
                  </a:lnTo>
                  <a:lnTo>
                    <a:pt x="494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MARTInkShape-82"/>
            <p:cNvSpPr/>
            <p:nvPr/>
          </p:nvSpPr>
          <p:spPr>
            <a:xfrm>
              <a:off x="5529263" y="1043840"/>
              <a:ext cx="257176" cy="142024"/>
            </a:xfrm>
            <a:custGeom>
              <a:avLst/>
              <a:gdLst/>
              <a:ahLst/>
              <a:cxnLst/>
              <a:rect l="0" t="0" r="0" b="0"/>
              <a:pathLst>
                <a:path w="257176" h="142024">
                  <a:moveTo>
                    <a:pt x="257175" y="142023"/>
                  </a:moveTo>
                  <a:lnTo>
                    <a:pt x="250678" y="108597"/>
                  </a:lnTo>
                  <a:lnTo>
                    <a:pt x="239286" y="76203"/>
                  </a:lnTo>
                  <a:lnTo>
                    <a:pt x="221215" y="45236"/>
                  </a:lnTo>
                  <a:lnTo>
                    <a:pt x="202358" y="23597"/>
                  </a:lnTo>
                  <a:lnTo>
                    <a:pt x="180519" y="8861"/>
                  </a:lnTo>
                  <a:lnTo>
                    <a:pt x="150148" y="2026"/>
                  </a:lnTo>
                  <a:lnTo>
                    <a:pt x="116013" y="0"/>
                  </a:lnTo>
                  <a:lnTo>
                    <a:pt x="88338" y="3760"/>
                  </a:lnTo>
                  <a:lnTo>
                    <a:pt x="58311" y="10722"/>
                  </a:lnTo>
                  <a:lnTo>
                    <a:pt x="29091" y="19109"/>
                  </a:lnTo>
                  <a:lnTo>
                    <a:pt x="0" y="2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SMARTInkShape-Group19"/>
          <p:cNvGrpSpPr/>
          <p:nvPr/>
        </p:nvGrpSpPr>
        <p:grpSpPr>
          <a:xfrm>
            <a:off x="6722269" y="1635919"/>
            <a:ext cx="1955961" cy="735807"/>
            <a:chOff x="6722269" y="1635919"/>
            <a:chExt cx="1955961" cy="735807"/>
          </a:xfrm>
        </p:grpSpPr>
        <p:sp>
          <p:nvSpPr>
            <p:cNvPr id="39" name="SMARTInkShape-83"/>
            <p:cNvSpPr/>
            <p:nvPr/>
          </p:nvSpPr>
          <p:spPr>
            <a:xfrm>
              <a:off x="8401050" y="1714500"/>
              <a:ext cx="277180" cy="585789"/>
            </a:xfrm>
            <a:custGeom>
              <a:avLst/>
              <a:gdLst/>
              <a:ahLst/>
              <a:cxnLst/>
              <a:rect l="0" t="0" r="0" b="0"/>
              <a:pathLst>
                <a:path w="277180" h="585789">
                  <a:moveTo>
                    <a:pt x="0" y="0"/>
                  </a:moveTo>
                  <a:lnTo>
                    <a:pt x="3793" y="3792"/>
                  </a:lnTo>
                  <a:lnTo>
                    <a:pt x="9888" y="5654"/>
                  </a:lnTo>
                  <a:lnTo>
                    <a:pt x="38112" y="14434"/>
                  </a:lnTo>
                  <a:lnTo>
                    <a:pt x="61389" y="24672"/>
                  </a:lnTo>
                  <a:lnTo>
                    <a:pt x="88402" y="37953"/>
                  </a:lnTo>
                  <a:lnTo>
                    <a:pt x="118930" y="54439"/>
                  </a:lnTo>
                  <a:lnTo>
                    <a:pt x="148902" y="76583"/>
                  </a:lnTo>
                  <a:lnTo>
                    <a:pt x="177304" y="103093"/>
                  </a:lnTo>
                  <a:lnTo>
                    <a:pt x="203156" y="133396"/>
                  </a:lnTo>
                  <a:lnTo>
                    <a:pt x="225758" y="165385"/>
                  </a:lnTo>
                  <a:lnTo>
                    <a:pt x="245593" y="198123"/>
                  </a:lnTo>
                  <a:lnTo>
                    <a:pt x="262346" y="231194"/>
                  </a:lnTo>
                  <a:lnTo>
                    <a:pt x="271380" y="266530"/>
                  </a:lnTo>
                  <a:lnTo>
                    <a:pt x="273789" y="284843"/>
                  </a:lnTo>
                  <a:lnTo>
                    <a:pt x="275394" y="303402"/>
                  </a:lnTo>
                  <a:lnTo>
                    <a:pt x="276465" y="322124"/>
                  </a:lnTo>
                  <a:lnTo>
                    <a:pt x="277179" y="340956"/>
                  </a:lnTo>
                  <a:lnTo>
                    <a:pt x="275273" y="360654"/>
                  </a:lnTo>
                  <a:lnTo>
                    <a:pt x="271622" y="380929"/>
                  </a:lnTo>
                  <a:lnTo>
                    <a:pt x="266806" y="401590"/>
                  </a:lnTo>
                  <a:lnTo>
                    <a:pt x="261215" y="423302"/>
                  </a:lnTo>
                  <a:lnTo>
                    <a:pt x="255105" y="445714"/>
                  </a:lnTo>
                  <a:lnTo>
                    <a:pt x="248651" y="468593"/>
                  </a:lnTo>
                  <a:lnTo>
                    <a:pt x="240380" y="491783"/>
                  </a:lnTo>
                  <a:lnTo>
                    <a:pt x="230898" y="515180"/>
                  </a:lnTo>
                  <a:lnTo>
                    <a:pt x="220607" y="538716"/>
                  </a:lnTo>
                  <a:lnTo>
                    <a:pt x="206124" y="571840"/>
                  </a:lnTo>
                  <a:lnTo>
                    <a:pt x="200025" y="58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MARTInkShape-84"/>
            <p:cNvSpPr/>
            <p:nvPr/>
          </p:nvSpPr>
          <p:spPr>
            <a:xfrm>
              <a:off x="8201025" y="1858182"/>
              <a:ext cx="335757" cy="405968"/>
            </a:xfrm>
            <a:custGeom>
              <a:avLst/>
              <a:gdLst/>
              <a:ahLst/>
              <a:cxnLst/>
              <a:rect l="0" t="0" r="0" b="0"/>
              <a:pathLst>
                <a:path w="335757" h="405968">
                  <a:moveTo>
                    <a:pt x="0" y="127781"/>
                  </a:moveTo>
                  <a:lnTo>
                    <a:pt x="0" y="101234"/>
                  </a:lnTo>
                  <a:lnTo>
                    <a:pt x="11378" y="65764"/>
                  </a:lnTo>
                  <a:lnTo>
                    <a:pt x="26037" y="37703"/>
                  </a:lnTo>
                  <a:lnTo>
                    <a:pt x="39883" y="26098"/>
                  </a:lnTo>
                  <a:lnTo>
                    <a:pt x="70849" y="8388"/>
                  </a:lnTo>
                  <a:lnTo>
                    <a:pt x="100279" y="1918"/>
                  </a:lnTo>
                  <a:lnTo>
                    <a:pt x="130342" y="0"/>
                  </a:lnTo>
                  <a:lnTo>
                    <a:pt x="145507" y="3785"/>
                  </a:lnTo>
                  <a:lnTo>
                    <a:pt x="151774" y="7017"/>
                  </a:lnTo>
                  <a:lnTo>
                    <a:pt x="160853" y="19075"/>
                  </a:lnTo>
                  <a:lnTo>
                    <a:pt x="164385" y="26735"/>
                  </a:lnTo>
                  <a:lnTo>
                    <a:pt x="166194" y="45830"/>
                  </a:lnTo>
                  <a:lnTo>
                    <a:pt x="163557" y="69133"/>
                  </a:lnTo>
                  <a:lnTo>
                    <a:pt x="157094" y="98011"/>
                  </a:lnTo>
                  <a:lnTo>
                    <a:pt x="144697" y="131483"/>
                  </a:lnTo>
                  <a:lnTo>
                    <a:pt x="136946" y="149299"/>
                  </a:lnTo>
                  <a:lnTo>
                    <a:pt x="127809" y="167526"/>
                  </a:lnTo>
                  <a:lnTo>
                    <a:pt x="117750" y="186028"/>
                  </a:lnTo>
                  <a:lnTo>
                    <a:pt x="107075" y="204712"/>
                  </a:lnTo>
                  <a:lnTo>
                    <a:pt x="86747" y="240289"/>
                  </a:lnTo>
                  <a:lnTo>
                    <a:pt x="67923" y="273034"/>
                  </a:lnTo>
                  <a:lnTo>
                    <a:pt x="51619" y="300817"/>
                  </a:lnTo>
                  <a:lnTo>
                    <a:pt x="32845" y="334978"/>
                  </a:lnTo>
                  <a:lnTo>
                    <a:pt x="23685" y="362766"/>
                  </a:lnTo>
                  <a:lnTo>
                    <a:pt x="22434" y="370595"/>
                  </a:lnTo>
                  <a:lnTo>
                    <a:pt x="23687" y="373795"/>
                  </a:lnTo>
                  <a:lnTo>
                    <a:pt x="29313" y="379466"/>
                  </a:lnTo>
                  <a:lnTo>
                    <a:pt x="57266" y="389574"/>
                  </a:lnTo>
                  <a:lnTo>
                    <a:pt x="85672" y="396819"/>
                  </a:lnTo>
                  <a:lnTo>
                    <a:pt x="110307" y="401605"/>
                  </a:lnTo>
                  <a:lnTo>
                    <a:pt x="137132" y="404262"/>
                  </a:lnTo>
                  <a:lnTo>
                    <a:pt x="164929" y="405442"/>
                  </a:lnTo>
                  <a:lnTo>
                    <a:pt x="193158" y="405967"/>
                  </a:lnTo>
                  <a:lnTo>
                    <a:pt x="219463" y="404084"/>
                  </a:lnTo>
                  <a:lnTo>
                    <a:pt x="244383" y="400601"/>
                  </a:lnTo>
                  <a:lnTo>
                    <a:pt x="279138" y="392590"/>
                  </a:lnTo>
                  <a:lnTo>
                    <a:pt x="305222" y="375047"/>
                  </a:lnTo>
                  <a:lnTo>
                    <a:pt x="335756" y="34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SMARTInkShape-85"/>
            <p:cNvSpPr/>
            <p:nvPr/>
          </p:nvSpPr>
          <p:spPr>
            <a:xfrm>
              <a:off x="8023295" y="1635919"/>
              <a:ext cx="99150" cy="735807"/>
            </a:xfrm>
            <a:custGeom>
              <a:avLst/>
              <a:gdLst/>
              <a:ahLst/>
              <a:cxnLst/>
              <a:rect l="0" t="0" r="0" b="0"/>
              <a:pathLst>
                <a:path w="99150" h="735807">
                  <a:moveTo>
                    <a:pt x="99149" y="0"/>
                  </a:moveTo>
                  <a:lnTo>
                    <a:pt x="81490" y="27546"/>
                  </a:lnTo>
                  <a:lnTo>
                    <a:pt x="64548" y="61078"/>
                  </a:lnTo>
                  <a:lnTo>
                    <a:pt x="53608" y="89058"/>
                  </a:lnTo>
                  <a:lnTo>
                    <a:pt x="40809" y="122660"/>
                  </a:lnTo>
                  <a:lnTo>
                    <a:pt x="34856" y="141305"/>
                  </a:lnTo>
                  <a:lnTo>
                    <a:pt x="29299" y="160878"/>
                  </a:lnTo>
                  <a:lnTo>
                    <a:pt x="24007" y="181071"/>
                  </a:lnTo>
                  <a:lnTo>
                    <a:pt x="18892" y="202470"/>
                  </a:lnTo>
                  <a:lnTo>
                    <a:pt x="13894" y="224674"/>
                  </a:lnTo>
                  <a:lnTo>
                    <a:pt x="8975" y="247414"/>
                  </a:lnTo>
                  <a:lnTo>
                    <a:pt x="5696" y="271305"/>
                  </a:lnTo>
                  <a:lnTo>
                    <a:pt x="3509" y="295963"/>
                  </a:lnTo>
                  <a:lnTo>
                    <a:pt x="2051" y="321134"/>
                  </a:lnTo>
                  <a:lnTo>
                    <a:pt x="1080" y="346645"/>
                  </a:lnTo>
                  <a:lnTo>
                    <a:pt x="432" y="372384"/>
                  </a:lnTo>
                  <a:lnTo>
                    <a:pt x="0" y="398275"/>
                  </a:lnTo>
                  <a:lnTo>
                    <a:pt x="506" y="425060"/>
                  </a:lnTo>
                  <a:lnTo>
                    <a:pt x="1637" y="452442"/>
                  </a:lnTo>
                  <a:lnTo>
                    <a:pt x="3185" y="480222"/>
                  </a:lnTo>
                  <a:lnTo>
                    <a:pt x="5804" y="508267"/>
                  </a:lnTo>
                  <a:lnTo>
                    <a:pt x="9138" y="536488"/>
                  </a:lnTo>
                  <a:lnTo>
                    <a:pt x="12948" y="564827"/>
                  </a:lnTo>
                  <a:lnTo>
                    <a:pt x="17075" y="591658"/>
                  </a:lnTo>
                  <a:lnTo>
                    <a:pt x="21414" y="617482"/>
                  </a:lnTo>
                  <a:lnTo>
                    <a:pt x="25894" y="642636"/>
                  </a:lnTo>
                  <a:lnTo>
                    <a:pt x="30468" y="664168"/>
                  </a:lnTo>
                  <a:lnTo>
                    <a:pt x="35106" y="683285"/>
                  </a:lnTo>
                  <a:lnTo>
                    <a:pt x="42904" y="712463"/>
                  </a:lnTo>
                  <a:lnTo>
                    <a:pt x="49143" y="735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SMARTInkShape-86"/>
            <p:cNvSpPr/>
            <p:nvPr/>
          </p:nvSpPr>
          <p:spPr>
            <a:xfrm>
              <a:off x="7486650" y="1868437"/>
              <a:ext cx="550070" cy="476248"/>
            </a:xfrm>
            <a:custGeom>
              <a:avLst/>
              <a:gdLst/>
              <a:ahLst/>
              <a:cxnLst/>
              <a:rect l="0" t="0" r="0" b="0"/>
              <a:pathLst>
                <a:path w="550070" h="476248">
                  <a:moveTo>
                    <a:pt x="0" y="217538"/>
                  </a:moveTo>
                  <a:lnTo>
                    <a:pt x="5704" y="246054"/>
                  </a:lnTo>
                  <a:lnTo>
                    <a:pt x="11392" y="278463"/>
                  </a:lnTo>
                  <a:lnTo>
                    <a:pt x="13001" y="301501"/>
                  </a:lnTo>
                  <a:lnTo>
                    <a:pt x="15832" y="329203"/>
                  </a:lnTo>
                  <a:lnTo>
                    <a:pt x="19737" y="359242"/>
                  </a:lnTo>
                  <a:lnTo>
                    <a:pt x="24118" y="388467"/>
                  </a:lnTo>
                  <a:lnTo>
                    <a:pt x="28711" y="417332"/>
                  </a:lnTo>
                  <a:lnTo>
                    <a:pt x="33642" y="451890"/>
                  </a:lnTo>
                  <a:lnTo>
                    <a:pt x="35590" y="465363"/>
                  </a:lnTo>
                  <a:lnTo>
                    <a:pt x="39101" y="473997"/>
                  </a:lnTo>
                  <a:lnTo>
                    <a:pt x="40355" y="475823"/>
                  </a:lnTo>
                  <a:lnTo>
                    <a:pt x="41191" y="476247"/>
                  </a:lnTo>
                  <a:lnTo>
                    <a:pt x="41748" y="475736"/>
                  </a:lnTo>
                  <a:lnTo>
                    <a:pt x="42765" y="447332"/>
                  </a:lnTo>
                  <a:lnTo>
                    <a:pt x="42819" y="423914"/>
                  </a:lnTo>
                  <a:lnTo>
                    <a:pt x="43637" y="392605"/>
                  </a:lnTo>
                  <a:lnTo>
                    <a:pt x="44966" y="373143"/>
                  </a:lnTo>
                  <a:lnTo>
                    <a:pt x="46646" y="352231"/>
                  </a:lnTo>
                  <a:lnTo>
                    <a:pt x="48560" y="331146"/>
                  </a:lnTo>
                  <a:lnTo>
                    <a:pt x="50629" y="309945"/>
                  </a:lnTo>
                  <a:lnTo>
                    <a:pt x="52803" y="288668"/>
                  </a:lnTo>
                  <a:lnTo>
                    <a:pt x="55840" y="268133"/>
                  </a:lnTo>
                  <a:lnTo>
                    <a:pt x="59451" y="248093"/>
                  </a:lnTo>
                  <a:lnTo>
                    <a:pt x="63447" y="228383"/>
                  </a:lnTo>
                  <a:lnTo>
                    <a:pt x="74236" y="195900"/>
                  </a:lnTo>
                  <a:lnTo>
                    <a:pt x="86968" y="170615"/>
                  </a:lnTo>
                  <a:lnTo>
                    <a:pt x="100565" y="154085"/>
                  </a:lnTo>
                  <a:lnTo>
                    <a:pt x="121608" y="139647"/>
                  </a:lnTo>
                  <a:lnTo>
                    <a:pt x="135804" y="137411"/>
                  </a:lnTo>
                  <a:lnTo>
                    <a:pt x="149258" y="139857"/>
                  </a:lnTo>
                  <a:lnTo>
                    <a:pt x="160528" y="146236"/>
                  </a:lnTo>
                  <a:lnTo>
                    <a:pt x="168712" y="156480"/>
                  </a:lnTo>
                  <a:lnTo>
                    <a:pt x="177782" y="179867"/>
                  </a:lnTo>
                  <a:lnTo>
                    <a:pt x="182201" y="202383"/>
                  </a:lnTo>
                  <a:lnTo>
                    <a:pt x="184166" y="230911"/>
                  </a:lnTo>
                  <a:lnTo>
                    <a:pt x="187156" y="266344"/>
                  </a:lnTo>
                  <a:lnTo>
                    <a:pt x="189064" y="285794"/>
                  </a:lnTo>
                  <a:lnTo>
                    <a:pt x="190336" y="306698"/>
                  </a:lnTo>
                  <a:lnTo>
                    <a:pt x="191185" y="328572"/>
                  </a:lnTo>
                  <a:lnTo>
                    <a:pt x="191750" y="351092"/>
                  </a:lnTo>
                  <a:lnTo>
                    <a:pt x="192922" y="370868"/>
                  </a:lnTo>
                  <a:lnTo>
                    <a:pt x="196338" y="405541"/>
                  </a:lnTo>
                  <a:lnTo>
                    <a:pt x="202725" y="436667"/>
                  </a:lnTo>
                  <a:lnTo>
                    <a:pt x="205000" y="441411"/>
                  </a:lnTo>
                  <a:lnTo>
                    <a:pt x="207311" y="443781"/>
                  </a:lnTo>
                  <a:lnTo>
                    <a:pt x="209645" y="444567"/>
                  </a:lnTo>
                  <a:lnTo>
                    <a:pt x="212789" y="443503"/>
                  </a:lnTo>
                  <a:lnTo>
                    <a:pt x="220514" y="438088"/>
                  </a:lnTo>
                  <a:lnTo>
                    <a:pt x="244907" y="404567"/>
                  </a:lnTo>
                  <a:lnTo>
                    <a:pt x="271009" y="370311"/>
                  </a:lnTo>
                  <a:lnTo>
                    <a:pt x="285543" y="349016"/>
                  </a:lnTo>
                  <a:lnTo>
                    <a:pt x="299106" y="327415"/>
                  </a:lnTo>
                  <a:lnTo>
                    <a:pt x="316085" y="300315"/>
                  </a:lnTo>
                  <a:lnTo>
                    <a:pt x="329786" y="279072"/>
                  </a:lnTo>
                  <a:lnTo>
                    <a:pt x="351358" y="247003"/>
                  </a:lnTo>
                  <a:lnTo>
                    <a:pt x="373100" y="214891"/>
                  </a:lnTo>
                  <a:lnTo>
                    <a:pt x="393874" y="181914"/>
                  </a:lnTo>
                  <a:lnTo>
                    <a:pt x="404327" y="147766"/>
                  </a:lnTo>
                  <a:lnTo>
                    <a:pt x="405126" y="133347"/>
                  </a:lnTo>
                  <a:lnTo>
                    <a:pt x="399171" y="111155"/>
                  </a:lnTo>
                  <a:lnTo>
                    <a:pt x="397083" y="106135"/>
                  </a:lnTo>
                  <a:lnTo>
                    <a:pt x="393309" y="102788"/>
                  </a:lnTo>
                  <a:lnTo>
                    <a:pt x="382767" y="99069"/>
                  </a:lnTo>
                  <a:lnTo>
                    <a:pt x="363444" y="100768"/>
                  </a:lnTo>
                  <a:lnTo>
                    <a:pt x="338844" y="113883"/>
                  </a:lnTo>
                  <a:lnTo>
                    <a:pt x="303676" y="145352"/>
                  </a:lnTo>
                  <a:lnTo>
                    <a:pt x="285152" y="173572"/>
                  </a:lnTo>
                  <a:lnTo>
                    <a:pt x="271197" y="207510"/>
                  </a:lnTo>
                  <a:lnTo>
                    <a:pt x="267376" y="233718"/>
                  </a:lnTo>
                  <a:lnTo>
                    <a:pt x="263561" y="263358"/>
                  </a:lnTo>
                  <a:lnTo>
                    <a:pt x="260807" y="295846"/>
                  </a:lnTo>
                  <a:lnTo>
                    <a:pt x="262229" y="331452"/>
                  </a:lnTo>
                  <a:lnTo>
                    <a:pt x="265506" y="364210"/>
                  </a:lnTo>
                  <a:lnTo>
                    <a:pt x="270403" y="392263"/>
                  </a:lnTo>
                  <a:lnTo>
                    <a:pt x="282084" y="419856"/>
                  </a:lnTo>
                  <a:lnTo>
                    <a:pt x="291000" y="429959"/>
                  </a:lnTo>
                  <a:lnTo>
                    <a:pt x="300255" y="434979"/>
                  </a:lnTo>
                  <a:lnTo>
                    <a:pt x="304945" y="436317"/>
                  </a:lnTo>
                  <a:lnTo>
                    <a:pt x="316506" y="433571"/>
                  </a:lnTo>
                  <a:lnTo>
                    <a:pt x="328788" y="426265"/>
                  </a:lnTo>
                  <a:lnTo>
                    <a:pt x="344628" y="407971"/>
                  </a:lnTo>
                  <a:lnTo>
                    <a:pt x="359375" y="381207"/>
                  </a:lnTo>
                  <a:lnTo>
                    <a:pt x="369008" y="356955"/>
                  </a:lnTo>
                  <a:lnTo>
                    <a:pt x="376464" y="330301"/>
                  </a:lnTo>
                  <a:lnTo>
                    <a:pt x="382424" y="300992"/>
                  </a:lnTo>
                  <a:lnTo>
                    <a:pt x="387718" y="266800"/>
                  </a:lnTo>
                  <a:lnTo>
                    <a:pt x="389448" y="247998"/>
                  </a:lnTo>
                  <a:lnTo>
                    <a:pt x="390600" y="228320"/>
                  </a:lnTo>
                  <a:lnTo>
                    <a:pt x="391369" y="208057"/>
                  </a:lnTo>
                  <a:lnTo>
                    <a:pt x="391882" y="187405"/>
                  </a:lnTo>
                  <a:lnTo>
                    <a:pt x="392223" y="166493"/>
                  </a:lnTo>
                  <a:lnTo>
                    <a:pt x="392451" y="145408"/>
                  </a:lnTo>
                  <a:lnTo>
                    <a:pt x="391809" y="125795"/>
                  </a:lnTo>
                  <a:lnTo>
                    <a:pt x="390587" y="107164"/>
                  </a:lnTo>
                  <a:lnTo>
                    <a:pt x="387907" y="72439"/>
                  </a:lnTo>
                  <a:lnTo>
                    <a:pt x="386715" y="41131"/>
                  </a:lnTo>
                  <a:lnTo>
                    <a:pt x="385951" y="6627"/>
                  </a:lnTo>
                  <a:lnTo>
                    <a:pt x="385846" y="768"/>
                  </a:lnTo>
                  <a:lnTo>
                    <a:pt x="386612" y="0"/>
                  </a:lnTo>
                  <a:lnTo>
                    <a:pt x="387917" y="281"/>
                  </a:lnTo>
                  <a:lnTo>
                    <a:pt x="389579" y="1263"/>
                  </a:lnTo>
                  <a:lnTo>
                    <a:pt x="391428" y="6587"/>
                  </a:lnTo>
                  <a:lnTo>
                    <a:pt x="392615" y="34316"/>
                  </a:lnTo>
                  <a:lnTo>
                    <a:pt x="392820" y="66589"/>
                  </a:lnTo>
                  <a:lnTo>
                    <a:pt x="392868" y="95945"/>
                  </a:lnTo>
                  <a:lnTo>
                    <a:pt x="392881" y="112664"/>
                  </a:lnTo>
                  <a:lnTo>
                    <a:pt x="392889" y="131747"/>
                  </a:lnTo>
                  <a:lnTo>
                    <a:pt x="392895" y="152406"/>
                  </a:lnTo>
                  <a:lnTo>
                    <a:pt x="392898" y="174117"/>
                  </a:lnTo>
                  <a:lnTo>
                    <a:pt x="394489" y="196528"/>
                  </a:lnTo>
                  <a:lnTo>
                    <a:pt x="397136" y="219406"/>
                  </a:lnTo>
                  <a:lnTo>
                    <a:pt x="400489" y="242596"/>
                  </a:lnTo>
                  <a:lnTo>
                    <a:pt x="402723" y="264406"/>
                  </a:lnTo>
                  <a:lnTo>
                    <a:pt x="404214" y="285296"/>
                  </a:lnTo>
                  <a:lnTo>
                    <a:pt x="405207" y="305572"/>
                  </a:lnTo>
                  <a:lnTo>
                    <a:pt x="410544" y="338685"/>
                  </a:lnTo>
                  <a:lnTo>
                    <a:pt x="419002" y="363456"/>
                  </a:lnTo>
                  <a:lnTo>
                    <a:pt x="430698" y="377111"/>
                  </a:lnTo>
                  <a:lnTo>
                    <a:pt x="441717" y="383709"/>
                  </a:lnTo>
                  <a:lnTo>
                    <a:pt x="446878" y="385469"/>
                  </a:lnTo>
                  <a:lnTo>
                    <a:pt x="458963" y="385307"/>
                  </a:lnTo>
                  <a:lnTo>
                    <a:pt x="465519" y="384153"/>
                  </a:lnTo>
                  <a:lnTo>
                    <a:pt x="486123" y="371151"/>
                  </a:lnTo>
                  <a:lnTo>
                    <a:pt x="507310" y="340841"/>
                  </a:lnTo>
                  <a:lnTo>
                    <a:pt x="523656" y="310968"/>
                  </a:lnTo>
                  <a:lnTo>
                    <a:pt x="542243" y="275384"/>
                  </a:lnTo>
                  <a:lnTo>
                    <a:pt x="550069" y="260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MARTInkShape-87"/>
            <p:cNvSpPr/>
            <p:nvPr/>
          </p:nvSpPr>
          <p:spPr>
            <a:xfrm>
              <a:off x="7179469" y="1993106"/>
              <a:ext cx="257176" cy="354521"/>
            </a:xfrm>
            <a:custGeom>
              <a:avLst/>
              <a:gdLst/>
              <a:ahLst/>
              <a:cxnLst/>
              <a:rect l="0" t="0" r="0" b="0"/>
              <a:pathLst>
                <a:path w="257176" h="354521">
                  <a:moveTo>
                    <a:pt x="0" y="0"/>
                  </a:moveTo>
                  <a:lnTo>
                    <a:pt x="0" y="30339"/>
                  </a:lnTo>
                  <a:lnTo>
                    <a:pt x="0" y="62168"/>
                  </a:lnTo>
                  <a:lnTo>
                    <a:pt x="0" y="79545"/>
                  </a:lnTo>
                  <a:lnTo>
                    <a:pt x="794" y="98274"/>
                  </a:lnTo>
                  <a:lnTo>
                    <a:pt x="2117" y="117904"/>
                  </a:lnTo>
                  <a:lnTo>
                    <a:pt x="3793" y="138134"/>
                  </a:lnTo>
                  <a:lnTo>
                    <a:pt x="5703" y="157970"/>
                  </a:lnTo>
                  <a:lnTo>
                    <a:pt x="7771" y="177545"/>
                  </a:lnTo>
                  <a:lnTo>
                    <a:pt x="9943" y="196945"/>
                  </a:lnTo>
                  <a:lnTo>
                    <a:pt x="12979" y="215434"/>
                  </a:lnTo>
                  <a:lnTo>
                    <a:pt x="20585" y="250794"/>
                  </a:lnTo>
                  <a:lnTo>
                    <a:pt x="29257" y="282914"/>
                  </a:lnTo>
                  <a:lnTo>
                    <a:pt x="38403" y="310684"/>
                  </a:lnTo>
                  <a:lnTo>
                    <a:pt x="52477" y="338117"/>
                  </a:lnTo>
                  <a:lnTo>
                    <a:pt x="61952" y="348183"/>
                  </a:lnTo>
                  <a:lnTo>
                    <a:pt x="73571" y="353185"/>
                  </a:lnTo>
                  <a:lnTo>
                    <a:pt x="80003" y="354520"/>
                  </a:lnTo>
                  <a:lnTo>
                    <a:pt x="85880" y="353821"/>
                  </a:lnTo>
                  <a:lnTo>
                    <a:pt x="96642" y="348812"/>
                  </a:lnTo>
                  <a:lnTo>
                    <a:pt x="104600" y="341295"/>
                  </a:lnTo>
                  <a:lnTo>
                    <a:pt x="115659" y="321787"/>
                  </a:lnTo>
                  <a:lnTo>
                    <a:pt x="128990" y="288755"/>
                  </a:lnTo>
                  <a:lnTo>
                    <a:pt x="137497" y="262479"/>
                  </a:lnTo>
                  <a:lnTo>
                    <a:pt x="143924" y="234926"/>
                  </a:lnTo>
                  <a:lnTo>
                    <a:pt x="149426" y="202572"/>
                  </a:lnTo>
                  <a:lnTo>
                    <a:pt x="154517" y="167026"/>
                  </a:lnTo>
                  <a:lnTo>
                    <a:pt x="156987" y="148657"/>
                  </a:lnTo>
                  <a:lnTo>
                    <a:pt x="159426" y="130061"/>
                  </a:lnTo>
                  <a:lnTo>
                    <a:pt x="162137" y="96699"/>
                  </a:lnTo>
                  <a:lnTo>
                    <a:pt x="163342" y="68377"/>
                  </a:lnTo>
                  <a:lnTo>
                    <a:pt x="164221" y="33971"/>
                  </a:lnTo>
                  <a:lnTo>
                    <a:pt x="169208" y="65480"/>
                  </a:lnTo>
                  <a:lnTo>
                    <a:pt x="171579" y="97806"/>
                  </a:lnTo>
                  <a:lnTo>
                    <a:pt x="174946" y="123638"/>
                  </a:lnTo>
                  <a:lnTo>
                    <a:pt x="179090" y="153111"/>
                  </a:lnTo>
                  <a:lnTo>
                    <a:pt x="183576" y="184731"/>
                  </a:lnTo>
                  <a:lnTo>
                    <a:pt x="188217" y="217305"/>
                  </a:lnTo>
                  <a:lnTo>
                    <a:pt x="195041" y="250303"/>
                  </a:lnTo>
                  <a:lnTo>
                    <a:pt x="202572" y="281108"/>
                  </a:lnTo>
                  <a:lnTo>
                    <a:pt x="212068" y="313920"/>
                  </a:lnTo>
                  <a:lnTo>
                    <a:pt x="220194" y="325522"/>
                  </a:lnTo>
                  <a:lnTo>
                    <a:pt x="224584" y="328140"/>
                  </a:lnTo>
                  <a:lnTo>
                    <a:pt x="229097" y="329091"/>
                  </a:lnTo>
                  <a:lnTo>
                    <a:pt x="233694" y="328932"/>
                  </a:lnTo>
                  <a:lnTo>
                    <a:pt x="243035" y="322405"/>
                  </a:lnTo>
                  <a:lnTo>
                    <a:pt x="257175" y="307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SMARTInkShape-88"/>
            <p:cNvSpPr/>
            <p:nvPr/>
          </p:nvSpPr>
          <p:spPr>
            <a:xfrm>
              <a:off x="6722269" y="1950477"/>
              <a:ext cx="412300" cy="383934"/>
            </a:xfrm>
            <a:custGeom>
              <a:avLst/>
              <a:gdLst/>
              <a:ahLst/>
              <a:cxnLst/>
              <a:rect l="0" t="0" r="0" b="0"/>
              <a:pathLst>
                <a:path w="412300" h="383934">
                  <a:moveTo>
                    <a:pt x="0" y="171217"/>
                  </a:moveTo>
                  <a:lnTo>
                    <a:pt x="9943" y="201046"/>
                  </a:lnTo>
                  <a:lnTo>
                    <a:pt x="13001" y="232972"/>
                  </a:lnTo>
                  <a:lnTo>
                    <a:pt x="15832" y="258988"/>
                  </a:lnTo>
                  <a:lnTo>
                    <a:pt x="19737" y="285633"/>
                  </a:lnTo>
                  <a:lnTo>
                    <a:pt x="24118" y="310704"/>
                  </a:lnTo>
                  <a:lnTo>
                    <a:pt x="31047" y="339546"/>
                  </a:lnTo>
                  <a:lnTo>
                    <a:pt x="35445" y="374602"/>
                  </a:lnTo>
                  <a:lnTo>
                    <a:pt x="35597" y="380144"/>
                  </a:lnTo>
                  <a:lnTo>
                    <a:pt x="36432" y="381939"/>
                  </a:lnTo>
                  <a:lnTo>
                    <a:pt x="37781" y="383136"/>
                  </a:lnTo>
                  <a:lnTo>
                    <a:pt x="39475" y="383933"/>
                  </a:lnTo>
                  <a:lnTo>
                    <a:pt x="40604" y="383672"/>
                  </a:lnTo>
                  <a:lnTo>
                    <a:pt x="41357" y="382703"/>
                  </a:lnTo>
                  <a:lnTo>
                    <a:pt x="42565" y="379238"/>
                  </a:lnTo>
                  <a:lnTo>
                    <a:pt x="41870" y="378954"/>
                  </a:lnTo>
                  <a:lnTo>
                    <a:pt x="38982" y="378638"/>
                  </a:lnTo>
                  <a:lnTo>
                    <a:pt x="35052" y="372148"/>
                  </a:lnTo>
                  <a:lnTo>
                    <a:pt x="31454" y="360532"/>
                  </a:lnTo>
                  <a:lnTo>
                    <a:pt x="27027" y="325088"/>
                  </a:lnTo>
                  <a:lnTo>
                    <a:pt x="23918" y="301516"/>
                  </a:lnTo>
                  <a:lnTo>
                    <a:pt x="22536" y="272519"/>
                  </a:lnTo>
                  <a:lnTo>
                    <a:pt x="26156" y="243228"/>
                  </a:lnTo>
                  <a:lnTo>
                    <a:pt x="33850" y="213540"/>
                  </a:lnTo>
                  <a:lnTo>
                    <a:pt x="45207" y="181825"/>
                  </a:lnTo>
                  <a:lnTo>
                    <a:pt x="60308" y="153442"/>
                  </a:lnTo>
                  <a:lnTo>
                    <a:pt x="77604" y="128392"/>
                  </a:lnTo>
                  <a:lnTo>
                    <a:pt x="105190" y="97233"/>
                  </a:lnTo>
                  <a:lnTo>
                    <a:pt x="133473" y="72566"/>
                  </a:lnTo>
                  <a:lnTo>
                    <a:pt x="161961" y="50177"/>
                  </a:lnTo>
                  <a:lnTo>
                    <a:pt x="189717" y="30049"/>
                  </a:lnTo>
                  <a:lnTo>
                    <a:pt x="220831" y="13216"/>
                  </a:lnTo>
                  <a:lnTo>
                    <a:pt x="235466" y="5744"/>
                  </a:lnTo>
                  <a:lnTo>
                    <a:pt x="267633" y="554"/>
                  </a:lnTo>
                  <a:lnTo>
                    <a:pt x="279147" y="0"/>
                  </a:lnTo>
                  <a:lnTo>
                    <a:pt x="281348" y="716"/>
                  </a:lnTo>
                  <a:lnTo>
                    <a:pt x="282815" y="1987"/>
                  </a:lnTo>
                  <a:lnTo>
                    <a:pt x="283793" y="3628"/>
                  </a:lnTo>
                  <a:lnTo>
                    <a:pt x="278866" y="34778"/>
                  </a:lnTo>
                  <a:lnTo>
                    <a:pt x="267747" y="69231"/>
                  </a:lnTo>
                  <a:lnTo>
                    <a:pt x="258963" y="98373"/>
                  </a:lnTo>
                  <a:lnTo>
                    <a:pt x="251884" y="131963"/>
                  </a:lnTo>
                  <a:lnTo>
                    <a:pt x="248885" y="149810"/>
                  </a:lnTo>
                  <a:lnTo>
                    <a:pt x="246885" y="168058"/>
                  </a:lnTo>
                  <a:lnTo>
                    <a:pt x="245553" y="186573"/>
                  </a:lnTo>
                  <a:lnTo>
                    <a:pt x="244665" y="205267"/>
                  </a:lnTo>
                  <a:lnTo>
                    <a:pt x="244072" y="224079"/>
                  </a:lnTo>
                  <a:lnTo>
                    <a:pt x="243677" y="242971"/>
                  </a:lnTo>
                  <a:lnTo>
                    <a:pt x="244032" y="278514"/>
                  </a:lnTo>
                  <a:lnTo>
                    <a:pt x="246836" y="307540"/>
                  </a:lnTo>
                  <a:lnTo>
                    <a:pt x="256669" y="342401"/>
                  </a:lnTo>
                  <a:lnTo>
                    <a:pt x="269637" y="365254"/>
                  </a:lnTo>
                  <a:lnTo>
                    <a:pt x="278853" y="372549"/>
                  </a:lnTo>
                  <a:lnTo>
                    <a:pt x="283534" y="374495"/>
                  </a:lnTo>
                  <a:lnTo>
                    <a:pt x="295083" y="374540"/>
                  </a:lnTo>
                  <a:lnTo>
                    <a:pt x="301497" y="373440"/>
                  </a:lnTo>
                  <a:lnTo>
                    <a:pt x="314974" y="363752"/>
                  </a:lnTo>
                  <a:lnTo>
                    <a:pt x="335948" y="338331"/>
                  </a:lnTo>
                  <a:lnTo>
                    <a:pt x="357244" y="305663"/>
                  </a:lnTo>
                  <a:lnTo>
                    <a:pt x="370706" y="281771"/>
                  </a:lnTo>
                  <a:lnTo>
                    <a:pt x="381981" y="255277"/>
                  </a:lnTo>
                  <a:lnTo>
                    <a:pt x="392284" y="225510"/>
                  </a:lnTo>
                  <a:lnTo>
                    <a:pt x="401361" y="193760"/>
                  </a:lnTo>
                  <a:lnTo>
                    <a:pt x="408041" y="161127"/>
                  </a:lnTo>
                  <a:lnTo>
                    <a:pt x="411539" y="128103"/>
                  </a:lnTo>
                  <a:lnTo>
                    <a:pt x="412299" y="96493"/>
                  </a:lnTo>
                  <a:lnTo>
                    <a:pt x="409992" y="69214"/>
                  </a:lnTo>
                  <a:lnTo>
                    <a:pt x="400438" y="39129"/>
                  </a:lnTo>
                  <a:lnTo>
                    <a:pt x="387553" y="18926"/>
                  </a:lnTo>
                  <a:lnTo>
                    <a:pt x="382987" y="15715"/>
                  </a:lnTo>
                  <a:lnTo>
                    <a:pt x="378356" y="14367"/>
                  </a:lnTo>
                  <a:lnTo>
                    <a:pt x="373681" y="14263"/>
                  </a:lnTo>
                  <a:lnTo>
                    <a:pt x="355725" y="21701"/>
                  </a:lnTo>
                  <a:lnTo>
                    <a:pt x="329911" y="48255"/>
                  </a:lnTo>
                  <a:lnTo>
                    <a:pt x="317639" y="68317"/>
                  </a:lnTo>
                  <a:lnTo>
                    <a:pt x="314325" y="78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SMARTInkShape-Group20"/>
          <p:cNvGrpSpPr/>
          <p:nvPr/>
        </p:nvGrpSpPr>
        <p:grpSpPr>
          <a:xfrm>
            <a:off x="2779082" y="1129397"/>
            <a:ext cx="720980" cy="823770"/>
            <a:chOff x="2779082" y="1129397"/>
            <a:chExt cx="720980" cy="823770"/>
          </a:xfrm>
        </p:grpSpPr>
        <p:sp>
          <p:nvSpPr>
            <p:cNvPr id="46" name="SMARTInkShape-89"/>
            <p:cNvSpPr/>
            <p:nvPr/>
          </p:nvSpPr>
          <p:spPr>
            <a:xfrm>
              <a:off x="2779082" y="1129397"/>
              <a:ext cx="720980" cy="823770"/>
            </a:xfrm>
            <a:custGeom>
              <a:avLst/>
              <a:gdLst/>
              <a:ahLst/>
              <a:cxnLst/>
              <a:rect l="0" t="0" r="0" b="0"/>
              <a:pathLst>
                <a:path w="720980" h="823770">
                  <a:moveTo>
                    <a:pt x="85562" y="463659"/>
                  </a:moveTo>
                  <a:lnTo>
                    <a:pt x="92853" y="492175"/>
                  </a:lnTo>
                  <a:lnTo>
                    <a:pt x="107566" y="524584"/>
                  </a:lnTo>
                  <a:lnTo>
                    <a:pt x="119245" y="559322"/>
                  </a:lnTo>
                  <a:lnTo>
                    <a:pt x="137081" y="594750"/>
                  </a:lnTo>
                  <a:lnTo>
                    <a:pt x="158241" y="630383"/>
                  </a:lnTo>
                  <a:lnTo>
                    <a:pt x="183473" y="666076"/>
                  </a:lnTo>
                  <a:lnTo>
                    <a:pt x="207177" y="700994"/>
                  </a:lnTo>
                  <a:lnTo>
                    <a:pt x="233956" y="731801"/>
                  </a:lnTo>
                  <a:lnTo>
                    <a:pt x="261998" y="760243"/>
                  </a:lnTo>
                  <a:lnTo>
                    <a:pt x="291209" y="782517"/>
                  </a:lnTo>
                  <a:lnTo>
                    <a:pt x="323853" y="795643"/>
                  </a:lnTo>
                  <a:lnTo>
                    <a:pt x="354781" y="808440"/>
                  </a:lnTo>
                  <a:lnTo>
                    <a:pt x="387933" y="817612"/>
                  </a:lnTo>
                  <a:lnTo>
                    <a:pt x="417423" y="823769"/>
                  </a:lnTo>
                  <a:lnTo>
                    <a:pt x="451240" y="821659"/>
                  </a:lnTo>
                  <a:lnTo>
                    <a:pt x="478867" y="818971"/>
                  </a:lnTo>
                  <a:lnTo>
                    <a:pt x="507161" y="811030"/>
                  </a:lnTo>
                  <a:lnTo>
                    <a:pt x="535653" y="796507"/>
                  </a:lnTo>
                  <a:lnTo>
                    <a:pt x="564203" y="777122"/>
                  </a:lnTo>
                  <a:lnTo>
                    <a:pt x="598503" y="745447"/>
                  </a:lnTo>
                  <a:lnTo>
                    <a:pt x="620926" y="714192"/>
                  </a:lnTo>
                  <a:lnTo>
                    <a:pt x="642650" y="679796"/>
                  </a:lnTo>
                  <a:lnTo>
                    <a:pt x="657007" y="654176"/>
                  </a:lnTo>
                  <a:lnTo>
                    <a:pt x="670531" y="626915"/>
                  </a:lnTo>
                  <a:lnTo>
                    <a:pt x="681833" y="598923"/>
                  </a:lnTo>
                  <a:lnTo>
                    <a:pt x="692148" y="570608"/>
                  </a:lnTo>
                  <a:lnTo>
                    <a:pt x="702025" y="541355"/>
                  </a:lnTo>
                  <a:lnTo>
                    <a:pt x="711706" y="509832"/>
                  </a:lnTo>
                  <a:lnTo>
                    <a:pt x="717067" y="479418"/>
                  </a:lnTo>
                  <a:lnTo>
                    <a:pt x="719449" y="449232"/>
                  </a:lnTo>
                  <a:lnTo>
                    <a:pt x="720508" y="417295"/>
                  </a:lnTo>
                  <a:lnTo>
                    <a:pt x="720979" y="384580"/>
                  </a:lnTo>
                  <a:lnTo>
                    <a:pt x="720394" y="351519"/>
                  </a:lnTo>
                  <a:lnTo>
                    <a:pt x="717489" y="318305"/>
                  </a:lnTo>
                  <a:lnTo>
                    <a:pt x="713552" y="287138"/>
                  </a:lnTo>
                  <a:lnTo>
                    <a:pt x="709156" y="258206"/>
                  </a:lnTo>
                  <a:lnTo>
                    <a:pt x="704556" y="232117"/>
                  </a:lnTo>
                  <a:lnTo>
                    <a:pt x="697750" y="205177"/>
                  </a:lnTo>
                  <a:lnTo>
                    <a:pt x="689433" y="178916"/>
                  </a:lnTo>
                  <a:lnTo>
                    <a:pt x="675825" y="146281"/>
                  </a:lnTo>
                  <a:lnTo>
                    <a:pt x="660946" y="116503"/>
                  </a:lnTo>
                  <a:lnTo>
                    <a:pt x="641015" y="88366"/>
                  </a:lnTo>
                  <a:lnTo>
                    <a:pt x="606237" y="59239"/>
                  </a:lnTo>
                  <a:lnTo>
                    <a:pt x="576121" y="43000"/>
                  </a:lnTo>
                  <a:lnTo>
                    <a:pt x="542063" y="28134"/>
                  </a:lnTo>
                  <a:lnTo>
                    <a:pt x="506836" y="15792"/>
                  </a:lnTo>
                  <a:lnTo>
                    <a:pt x="471263" y="7108"/>
                  </a:lnTo>
                  <a:lnTo>
                    <a:pt x="435587" y="1624"/>
                  </a:lnTo>
                  <a:lnTo>
                    <a:pt x="399881" y="0"/>
                  </a:lnTo>
                  <a:lnTo>
                    <a:pt x="375278" y="413"/>
                  </a:lnTo>
                  <a:lnTo>
                    <a:pt x="348468" y="3243"/>
                  </a:lnTo>
                  <a:lnTo>
                    <a:pt x="322795" y="9263"/>
                  </a:lnTo>
                  <a:lnTo>
                    <a:pt x="297361" y="18024"/>
                  </a:lnTo>
                  <a:lnTo>
                    <a:pt x="270182" y="29855"/>
                  </a:lnTo>
                  <a:lnTo>
                    <a:pt x="244344" y="43051"/>
                  </a:lnTo>
                  <a:lnTo>
                    <a:pt x="219632" y="57647"/>
                  </a:lnTo>
                  <a:lnTo>
                    <a:pt x="184200" y="83715"/>
                  </a:lnTo>
                  <a:lnTo>
                    <a:pt x="153241" y="111547"/>
                  </a:lnTo>
                  <a:lnTo>
                    <a:pt x="123959" y="139902"/>
                  </a:lnTo>
                  <a:lnTo>
                    <a:pt x="95969" y="169205"/>
                  </a:lnTo>
                  <a:lnTo>
                    <a:pt x="73035" y="202671"/>
                  </a:lnTo>
                  <a:lnTo>
                    <a:pt x="61209" y="225956"/>
                  </a:lnTo>
                  <a:lnTo>
                    <a:pt x="50661" y="251651"/>
                  </a:lnTo>
                  <a:lnTo>
                    <a:pt x="40682" y="278946"/>
                  </a:lnTo>
                  <a:lnTo>
                    <a:pt x="30955" y="306952"/>
                  </a:lnTo>
                  <a:lnTo>
                    <a:pt x="21340" y="337391"/>
                  </a:lnTo>
                  <a:lnTo>
                    <a:pt x="13362" y="368646"/>
                  </a:lnTo>
                  <a:lnTo>
                    <a:pt x="9817" y="398412"/>
                  </a:lnTo>
                  <a:lnTo>
                    <a:pt x="6124" y="427517"/>
                  </a:lnTo>
                  <a:lnTo>
                    <a:pt x="2631" y="456327"/>
                  </a:lnTo>
                  <a:lnTo>
                    <a:pt x="1079" y="485007"/>
                  </a:lnTo>
                  <a:lnTo>
                    <a:pt x="389" y="511512"/>
                  </a:lnTo>
                  <a:lnTo>
                    <a:pt x="0" y="546629"/>
                  </a:lnTo>
                  <a:lnTo>
                    <a:pt x="2002" y="577143"/>
                  </a:lnTo>
                  <a:lnTo>
                    <a:pt x="5505" y="606292"/>
                  </a:lnTo>
                  <a:lnTo>
                    <a:pt x="7912" y="624683"/>
                  </a:lnTo>
                  <a:lnTo>
                    <a:pt x="22393" y="658009"/>
                  </a:lnTo>
                  <a:lnTo>
                    <a:pt x="40540" y="691138"/>
                  </a:lnTo>
                  <a:lnTo>
                    <a:pt x="64322" y="725522"/>
                  </a:lnTo>
                  <a:lnTo>
                    <a:pt x="75063" y="741174"/>
                  </a:lnTo>
                  <a:lnTo>
                    <a:pt x="89362" y="751835"/>
                  </a:lnTo>
                  <a:lnTo>
                    <a:pt x="120620" y="765146"/>
                  </a:lnTo>
                  <a:lnTo>
                    <a:pt x="135568" y="770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MARTInkShape-90"/>
            <p:cNvSpPr/>
            <p:nvPr/>
          </p:nvSpPr>
          <p:spPr>
            <a:xfrm>
              <a:off x="3171825" y="11430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114300" y="28575"/>
                  </a:moveTo>
                  <a:lnTo>
                    <a:pt x="83216" y="15150"/>
                  </a:lnTo>
                  <a:lnTo>
                    <a:pt x="56407" y="7399"/>
                  </a:lnTo>
                  <a:lnTo>
                    <a:pt x="28355" y="21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63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334" y="105764"/>
            <a:ext cx="758704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until</a:t>
            </a:r>
            <a:r>
              <a:rPr lang="en-US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loop</a:t>
            </a:r>
            <a:endParaRPr lang="en-US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45" y="1426464"/>
            <a:ext cx="78910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b="1" dirty="0" smtClean="0">
                <a:solidFill>
                  <a:srgbClr val="FFFF00"/>
                </a:solidFill>
              </a:rPr>
              <a:t>i = 1</a:t>
            </a:r>
          </a:p>
          <a:p>
            <a:pPr lvl="0"/>
            <a:r>
              <a:rPr lang="en-GB" sz="4000" b="1" dirty="0" smtClean="0">
                <a:solidFill>
                  <a:srgbClr val="FFFF00"/>
                </a:solidFill>
              </a:rPr>
              <a:t>REPEAT</a:t>
            </a:r>
          </a:p>
          <a:p>
            <a:pPr lvl="0"/>
            <a:r>
              <a:rPr lang="en-GB" sz="4000" b="1" dirty="0">
                <a:solidFill>
                  <a:srgbClr val="FFFF00"/>
                </a:solidFill>
              </a:rPr>
              <a:t>	</a:t>
            </a:r>
            <a:r>
              <a:rPr lang="en-GB" sz="4000" b="1" dirty="0" smtClean="0">
                <a:solidFill>
                  <a:srgbClr val="FFFF00"/>
                </a:solidFill>
              </a:rPr>
              <a:t>round(i) = 0</a:t>
            </a:r>
          </a:p>
          <a:p>
            <a:pPr lvl="0"/>
            <a:r>
              <a:rPr lang="en-GB" sz="4000" b="1" dirty="0">
                <a:solidFill>
                  <a:srgbClr val="FFFF00"/>
                </a:solidFill>
              </a:rPr>
              <a:t>	</a:t>
            </a:r>
            <a:r>
              <a:rPr lang="en-GB" sz="4000" b="1" dirty="0" smtClean="0">
                <a:solidFill>
                  <a:srgbClr val="FFFF00"/>
                </a:solidFill>
              </a:rPr>
              <a:t>i = i + 1</a:t>
            </a:r>
          </a:p>
          <a:p>
            <a:pPr lvl="0"/>
            <a:r>
              <a:rPr lang="en-GB" sz="4000" b="1" dirty="0" smtClean="0">
                <a:solidFill>
                  <a:srgbClr val="FFFF00"/>
                </a:solidFill>
              </a:rPr>
              <a:t>UNTIL i = 5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168" y="967538"/>
            <a:ext cx="40485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This algorithm is used to reset the value of a points score of each round of an interactive quiz. There are 5 rounds. Can you identify the logic error?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27" name="SMARTInkShape-197"/>
          <p:cNvSpPr/>
          <p:nvPr/>
        </p:nvSpPr>
        <p:spPr>
          <a:xfrm>
            <a:off x="2736057" y="2597180"/>
            <a:ext cx="611139" cy="865936"/>
          </a:xfrm>
          <a:custGeom>
            <a:avLst/>
            <a:gdLst/>
            <a:ahLst/>
            <a:cxnLst/>
            <a:rect l="0" t="0" r="0" b="0"/>
            <a:pathLst>
              <a:path w="611139" h="865936">
                <a:moveTo>
                  <a:pt x="600074" y="617508"/>
                </a:moveTo>
                <a:lnTo>
                  <a:pt x="603866" y="586244"/>
                </a:lnTo>
                <a:lnTo>
                  <a:pt x="607350" y="554887"/>
                </a:lnTo>
                <a:lnTo>
                  <a:pt x="611138" y="536953"/>
                </a:lnTo>
                <a:lnTo>
                  <a:pt x="608227" y="505728"/>
                </a:lnTo>
                <a:lnTo>
                  <a:pt x="605400" y="477496"/>
                </a:lnTo>
                <a:lnTo>
                  <a:pt x="601127" y="442831"/>
                </a:lnTo>
                <a:lnTo>
                  <a:pt x="596594" y="414851"/>
                </a:lnTo>
                <a:lnTo>
                  <a:pt x="594016" y="386452"/>
                </a:lnTo>
                <a:lnTo>
                  <a:pt x="589460" y="357929"/>
                </a:lnTo>
                <a:lnTo>
                  <a:pt x="583083" y="325577"/>
                </a:lnTo>
                <a:lnTo>
                  <a:pt x="576166" y="294649"/>
                </a:lnTo>
                <a:lnTo>
                  <a:pt x="565297" y="265376"/>
                </a:lnTo>
                <a:lnTo>
                  <a:pt x="552023" y="236594"/>
                </a:lnTo>
                <a:lnTo>
                  <a:pt x="533315" y="203334"/>
                </a:lnTo>
                <a:lnTo>
                  <a:pt x="512216" y="169130"/>
                </a:lnTo>
                <a:lnTo>
                  <a:pt x="489145" y="135415"/>
                </a:lnTo>
                <a:lnTo>
                  <a:pt x="463598" y="103885"/>
                </a:lnTo>
                <a:lnTo>
                  <a:pt x="432319" y="71327"/>
                </a:lnTo>
                <a:lnTo>
                  <a:pt x="402396" y="46158"/>
                </a:lnTo>
                <a:lnTo>
                  <a:pt x="383194" y="30882"/>
                </a:lnTo>
                <a:lnTo>
                  <a:pt x="351182" y="18208"/>
                </a:lnTo>
                <a:lnTo>
                  <a:pt x="317901" y="8061"/>
                </a:lnTo>
                <a:lnTo>
                  <a:pt x="286456" y="0"/>
                </a:lnTo>
                <a:lnTo>
                  <a:pt x="255197" y="4405"/>
                </a:lnTo>
                <a:lnTo>
                  <a:pt x="230130" y="12779"/>
                </a:lnTo>
                <a:lnTo>
                  <a:pt x="203388" y="27431"/>
                </a:lnTo>
                <a:lnTo>
                  <a:pt x="172446" y="46853"/>
                </a:lnTo>
                <a:lnTo>
                  <a:pt x="153636" y="62258"/>
                </a:lnTo>
                <a:lnTo>
                  <a:pt x="128071" y="93244"/>
                </a:lnTo>
                <a:lnTo>
                  <a:pt x="96860" y="127560"/>
                </a:lnTo>
                <a:lnTo>
                  <a:pt x="67945" y="162864"/>
                </a:lnTo>
                <a:lnTo>
                  <a:pt x="43944" y="198459"/>
                </a:lnTo>
                <a:lnTo>
                  <a:pt x="23339" y="231761"/>
                </a:lnTo>
                <a:lnTo>
                  <a:pt x="5640" y="263830"/>
                </a:lnTo>
                <a:lnTo>
                  <a:pt x="1114" y="289588"/>
                </a:lnTo>
                <a:lnTo>
                  <a:pt x="146" y="324705"/>
                </a:lnTo>
                <a:lnTo>
                  <a:pt x="43" y="349865"/>
                </a:lnTo>
                <a:lnTo>
                  <a:pt x="12" y="385012"/>
                </a:lnTo>
                <a:lnTo>
                  <a:pt x="5" y="411782"/>
                </a:lnTo>
                <a:lnTo>
                  <a:pt x="2" y="438762"/>
                </a:lnTo>
                <a:lnTo>
                  <a:pt x="0" y="463981"/>
                </a:lnTo>
                <a:lnTo>
                  <a:pt x="2116" y="492653"/>
                </a:lnTo>
                <a:lnTo>
                  <a:pt x="5703" y="522329"/>
                </a:lnTo>
                <a:lnTo>
                  <a:pt x="9942" y="548748"/>
                </a:lnTo>
                <a:lnTo>
                  <a:pt x="12356" y="573718"/>
                </a:lnTo>
                <a:lnTo>
                  <a:pt x="15016" y="598839"/>
                </a:lnTo>
                <a:lnTo>
                  <a:pt x="21490" y="625879"/>
                </a:lnTo>
                <a:lnTo>
                  <a:pt x="30268" y="656500"/>
                </a:lnTo>
                <a:lnTo>
                  <a:pt x="37895" y="684447"/>
                </a:lnTo>
                <a:lnTo>
                  <a:pt x="48975" y="709043"/>
                </a:lnTo>
                <a:lnTo>
                  <a:pt x="57750" y="719838"/>
                </a:lnTo>
                <a:lnTo>
                  <a:pt x="90522" y="753352"/>
                </a:lnTo>
                <a:lnTo>
                  <a:pt x="116421" y="778536"/>
                </a:lnTo>
                <a:lnTo>
                  <a:pt x="128736" y="786707"/>
                </a:lnTo>
                <a:lnTo>
                  <a:pt x="159347" y="819403"/>
                </a:lnTo>
                <a:lnTo>
                  <a:pt x="194986" y="847567"/>
                </a:lnTo>
                <a:lnTo>
                  <a:pt x="207310" y="854694"/>
                </a:lnTo>
                <a:lnTo>
                  <a:pt x="240652" y="863437"/>
                </a:lnTo>
                <a:lnTo>
                  <a:pt x="273402" y="865935"/>
                </a:lnTo>
                <a:lnTo>
                  <a:pt x="296930" y="863386"/>
                </a:lnTo>
                <a:lnTo>
                  <a:pt x="323262" y="857491"/>
                </a:lnTo>
                <a:lnTo>
                  <a:pt x="349253" y="849579"/>
                </a:lnTo>
                <a:lnTo>
                  <a:pt x="380942" y="835407"/>
                </a:lnTo>
                <a:lnTo>
                  <a:pt x="413385" y="809686"/>
                </a:lnTo>
                <a:lnTo>
                  <a:pt x="442724" y="781675"/>
                </a:lnTo>
                <a:lnTo>
                  <a:pt x="476489" y="751731"/>
                </a:lnTo>
                <a:lnTo>
                  <a:pt x="507071" y="722231"/>
                </a:lnTo>
                <a:lnTo>
                  <a:pt x="530256" y="693492"/>
                </a:lnTo>
                <a:lnTo>
                  <a:pt x="549947" y="661268"/>
                </a:lnTo>
                <a:lnTo>
                  <a:pt x="561480" y="631972"/>
                </a:lnTo>
                <a:lnTo>
                  <a:pt x="571402" y="603255"/>
                </a:lnTo>
                <a:lnTo>
                  <a:pt x="577212" y="578444"/>
                </a:lnTo>
                <a:lnTo>
                  <a:pt x="578455" y="549167"/>
                </a:lnTo>
                <a:lnTo>
                  <a:pt x="579353" y="534747"/>
                </a:lnTo>
                <a:lnTo>
                  <a:pt x="585787" y="5103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6" name="SMARTInkShape-Group43"/>
          <p:cNvGrpSpPr/>
          <p:nvPr/>
        </p:nvGrpSpPr>
        <p:grpSpPr>
          <a:xfrm>
            <a:off x="954296" y="71438"/>
            <a:ext cx="1873023" cy="783054"/>
            <a:chOff x="954296" y="71438"/>
            <a:chExt cx="1873023" cy="783054"/>
          </a:xfrm>
        </p:grpSpPr>
        <p:sp>
          <p:nvSpPr>
            <p:cNvPr id="128" name="SMARTInkShape-198"/>
            <p:cNvSpPr/>
            <p:nvPr/>
          </p:nvSpPr>
          <p:spPr>
            <a:xfrm>
              <a:off x="2700338" y="135731"/>
              <a:ext cx="126981" cy="571501"/>
            </a:xfrm>
            <a:custGeom>
              <a:avLst/>
              <a:gdLst/>
              <a:ahLst/>
              <a:cxnLst/>
              <a:rect l="0" t="0" r="0" b="0"/>
              <a:pathLst>
                <a:path w="126981" h="571501">
                  <a:moveTo>
                    <a:pt x="0" y="0"/>
                  </a:moveTo>
                  <a:lnTo>
                    <a:pt x="12200" y="33426"/>
                  </a:lnTo>
                  <a:lnTo>
                    <a:pt x="30073" y="67407"/>
                  </a:lnTo>
                  <a:lnTo>
                    <a:pt x="43528" y="90813"/>
                  </a:lnTo>
                  <a:lnTo>
                    <a:pt x="59562" y="118678"/>
                  </a:lnTo>
                  <a:lnTo>
                    <a:pt x="77272" y="149583"/>
                  </a:lnTo>
                  <a:lnTo>
                    <a:pt x="95726" y="181840"/>
                  </a:lnTo>
                  <a:lnTo>
                    <a:pt x="110278" y="214697"/>
                  </a:lnTo>
                  <a:lnTo>
                    <a:pt x="120450" y="248615"/>
                  </a:lnTo>
                  <a:lnTo>
                    <a:pt x="123162" y="266550"/>
                  </a:lnTo>
                  <a:lnTo>
                    <a:pt x="124970" y="284856"/>
                  </a:lnTo>
                  <a:lnTo>
                    <a:pt x="126980" y="320013"/>
                  </a:lnTo>
                  <a:lnTo>
                    <a:pt x="126285" y="354159"/>
                  </a:lnTo>
                  <a:lnTo>
                    <a:pt x="120685" y="387856"/>
                  </a:lnTo>
                  <a:lnTo>
                    <a:pt x="115021" y="421354"/>
                  </a:lnTo>
                  <a:lnTo>
                    <a:pt x="109064" y="454762"/>
                  </a:lnTo>
                  <a:lnTo>
                    <a:pt x="101125" y="488131"/>
                  </a:lnTo>
                  <a:lnTo>
                    <a:pt x="92304" y="521483"/>
                  </a:lnTo>
                  <a:lnTo>
                    <a:pt x="82647" y="556680"/>
                  </a:lnTo>
                  <a:lnTo>
                    <a:pt x="78581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SMARTInkShape-199"/>
            <p:cNvSpPr/>
            <p:nvPr/>
          </p:nvSpPr>
          <p:spPr>
            <a:xfrm>
              <a:off x="2521869" y="271463"/>
              <a:ext cx="169286" cy="301780"/>
            </a:xfrm>
            <a:custGeom>
              <a:avLst/>
              <a:gdLst/>
              <a:ahLst/>
              <a:cxnLst/>
              <a:rect l="0" t="0" r="0" b="0"/>
              <a:pathLst>
                <a:path w="169286" h="301780">
                  <a:moveTo>
                    <a:pt x="35594" y="0"/>
                  </a:moveTo>
                  <a:lnTo>
                    <a:pt x="24981" y="12200"/>
                  </a:lnTo>
                  <a:lnTo>
                    <a:pt x="11951" y="47320"/>
                  </a:lnTo>
                  <a:lnTo>
                    <a:pt x="4688" y="74434"/>
                  </a:lnTo>
                  <a:lnTo>
                    <a:pt x="2014" y="99492"/>
                  </a:lnTo>
                  <a:lnTo>
                    <a:pt x="509" y="134254"/>
                  </a:lnTo>
                  <a:lnTo>
                    <a:pt x="0" y="156429"/>
                  </a:lnTo>
                  <a:lnTo>
                    <a:pt x="2047" y="162922"/>
                  </a:lnTo>
                  <a:lnTo>
                    <a:pt x="6037" y="169765"/>
                  </a:lnTo>
                  <a:lnTo>
                    <a:pt x="10815" y="168584"/>
                  </a:lnTo>
                  <a:lnTo>
                    <a:pt x="14312" y="167158"/>
                  </a:lnTo>
                  <a:lnTo>
                    <a:pt x="38044" y="135714"/>
                  </a:lnTo>
                  <a:lnTo>
                    <a:pt x="64653" y="110945"/>
                  </a:lnTo>
                  <a:lnTo>
                    <a:pt x="85743" y="99459"/>
                  </a:lnTo>
                  <a:lnTo>
                    <a:pt x="99951" y="97914"/>
                  </a:lnTo>
                  <a:lnTo>
                    <a:pt x="114997" y="100667"/>
                  </a:lnTo>
                  <a:lnTo>
                    <a:pt x="132267" y="107182"/>
                  </a:lnTo>
                  <a:lnTo>
                    <a:pt x="146293" y="117486"/>
                  </a:lnTo>
                  <a:lnTo>
                    <a:pt x="157024" y="130003"/>
                  </a:lnTo>
                  <a:lnTo>
                    <a:pt x="164440" y="143504"/>
                  </a:lnTo>
                  <a:lnTo>
                    <a:pt x="169285" y="168285"/>
                  </a:lnTo>
                  <a:lnTo>
                    <a:pt x="166928" y="195735"/>
                  </a:lnTo>
                  <a:lnTo>
                    <a:pt x="161202" y="223977"/>
                  </a:lnTo>
                  <a:lnTo>
                    <a:pt x="150687" y="252454"/>
                  </a:lnTo>
                  <a:lnTo>
                    <a:pt x="130370" y="288038"/>
                  </a:lnTo>
                  <a:lnTo>
                    <a:pt x="119314" y="301459"/>
                  </a:lnTo>
                  <a:lnTo>
                    <a:pt x="116807" y="301779"/>
                  </a:lnTo>
                  <a:lnTo>
                    <a:pt x="114342" y="300405"/>
                  </a:lnTo>
                  <a:lnTo>
                    <a:pt x="107031" y="292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SMARTInkShape-200"/>
            <p:cNvSpPr/>
            <p:nvPr/>
          </p:nvSpPr>
          <p:spPr>
            <a:xfrm>
              <a:off x="2514600" y="200025"/>
              <a:ext cx="128589" cy="100014"/>
            </a:xfrm>
            <a:custGeom>
              <a:avLst/>
              <a:gdLst/>
              <a:ahLst/>
              <a:cxnLst/>
              <a:rect l="0" t="0" r="0" b="0"/>
              <a:pathLst>
                <a:path w="128589" h="100014">
                  <a:moveTo>
                    <a:pt x="0" y="100013"/>
                  </a:moveTo>
                  <a:lnTo>
                    <a:pt x="3792" y="100013"/>
                  </a:lnTo>
                  <a:lnTo>
                    <a:pt x="18682" y="87812"/>
                  </a:lnTo>
                  <a:lnTo>
                    <a:pt x="54377" y="52692"/>
                  </a:lnTo>
                  <a:lnTo>
                    <a:pt x="85177" y="27665"/>
                  </a:lnTo>
                  <a:lnTo>
                    <a:pt x="117579" y="6367"/>
                  </a:lnTo>
                  <a:lnTo>
                    <a:pt x="128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SMARTInkShape-201"/>
            <p:cNvSpPr/>
            <p:nvPr/>
          </p:nvSpPr>
          <p:spPr>
            <a:xfrm>
              <a:off x="2389464" y="71438"/>
              <a:ext cx="110850" cy="636986"/>
            </a:xfrm>
            <a:custGeom>
              <a:avLst/>
              <a:gdLst/>
              <a:ahLst/>
              <a:cxnLst/>
              <a:rect l="0" t="0" r="0" b="0"/>
              <a:pathLst>
                <a:path w="110850" h="636986">
                  <a:moveTo>
                    <a:pt x="82274" y="0"/>
                  </a:moveTo>
                  <a:lnTo>
                    <a:pt x="52994" y="31660"/>
                  </a:lnTo>
                  <a:lnTo>
                    <a:pt x="36733" y="61856"/>
                  </a:lnTo>
                  <a:lnTo>
                    <a:pt x="18774" y="97526"/>
                  </a:lnTo>
                  <a:lnTo>
                    <a:pt x="10924" y="126953"/>
                  </a:lnTo>
                  <a:lnTo>
                    <a:pt x="8514" y="144166"/>
                  </a:lnTo>
                  <a:lnTo>
                    <a:pt x="6907" y="162786"/>
                  </a:lnTo>
                  <a:lnTo>
                    <a:pt x="5835" y="182342"/>
                  </a:lnTo>
                  <a:lnTo>
                    <a:pt x="4327" y="203318"/>
                  </a:lnTo>
                  <a:lnTo>
                    <a:pt x="2528" y="225239"/>
                  </a:lnTo>
                  <a:lnTo>
                    <a:pt x="535" y="247790"/>
                  </a:lnTo>
                  <a:lnTo>
                    <a:pt x="0" y="273143"/>
                  </a:lnTo>
                  <a:lnTo>
                    <a:pt x="437" y="300364"/>
                  </a:lnTo>
                  <a:lnTo>
                    <a:pt x="1522" y="328830"/>
                  </a:lnTo>
                  <a:lnTo>
                    <a:pt x="3039" y="357332"/>
                  </a:lnTo>
                  <a:lnTo>
                    <a:pt x="4844" y="385859"/>
                  </a:lnTo>
                  <a:lnTo>
                    <a:pt x="6841" y="414402"/>
                  </a:lnTo>
                  <a:lnTo>
                    <a:pt x="9760" y="442161"/>
                  </a:lnTo>
                  <a:lnTo>
                    <a:pt x="13294" y="469399"/>
                  </a:lnTo>
                  <a:lnTo>
                    <a:pt x="17237" y="496289"/>
                  </a:lnTo>
                  <a:lnTo>
                    <a:pt x="22247" y="519772"/>
                  </a:lnTo>
                  <a:lnTo>
                    <a:pt x="27968" y="540983"/>
                  </a:lnTo>
                  <a:lnTo>
                    <a:pt x="34164" y="560680"/>
                  </a:lnTo>
                  <a:lnTo>
                    <a:pt x="45281" y="591033"/>
                  </a:lnTo>
                  <a:lnTo>
                    <a:pt x="55514" y="612725"/>
                  </a:lnTo>
                  <a:lnTo>
                    <a:pt x="70199" y="629399"/>
                  </a:lnTo>
                  <a:lnTo>
                    <a:pt x="79818" y="636391"/>
                  </a:lnTo>
                  <a:lnTo>
                    <a:pt x="85399" y="636985"/>
                  </a:lnTo>
                  <a:lnTo>
                    <a:pt x="110849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SMARTInkShape-202"/>
            <p:cNvSpPr/>
            <p:nvPr/>
          </p:nvSpPr>
          <p:spPr>
            <a:xfrm>
              <a:off x="2083178" y="244015"/>
              <a:ext cx="274261" cy="448816"/>
            </a:xfrm>
            <a:custGeom>
              <a:avLst/>
              <a:gdLst/>
              <a:ahLst/>
              <a:cxnLst/>
              <a:rect l="0" t="0" r="0" b="0"/>
              <a:pathLst>
                <a:path w="274261" h="448816">
                  <a:moveTo>
                    <a:pt x="145672" y="156035"/>
                  </a:moveTo>
                  <a:lnTo>
                    <a:pt x="141880" y="129488"/>
                  </a:lnTo>
                  <a:lnTo>
                    <a:pt x="135729" y="101603"/>
                  </a:lnTo>
                  <a:lnTo>
                    <a:pt x="129082" y="90039"/>
                  </a:lnTo>
                  <a:lnTo>
                    <a:pt x="125087" y="85844"/>
                  </a:lnTo>
                  <a:lnTo>
                    <a:pt x="120043" y="83841"/>
                  </a:lnTo>
                  <a:lnTo>
                    <a:pt x="108087" y="83732"/>
                  </a:lnTo>
                  <a:lnTo>
                    <a:pt x="94837" y="90563"/>
                  </a:lnTo>
                  <a:lnTo>
                    <a:pt x="63135" y="118143"/>
                  </a:lnTo>
                  <a:lnTo>
                    <a:pt x="39460" y="144896"/>
                  </a:lnTo>
                  <a:lnTo>
                    <a:pt x="21157" y="176723"/>
                  </a:lnTo>
                  <a:lnTo>
                    <a:pt x="12809" y="201742"/>
                  </a:lnTo>
                  <a:lnTo>
                    <a:pt x="6453" y="229531"/>
                  </a:lnTo>
                  <a:lnTo>
                    <a:pt x="982" y="260402"/>
                  </a:lnTo>
                  <a:lnTo>
                    <a:pt x="0" y="278000"/>
                  </a:lnTo>
                  <a:lnTo>
                    <a:pt x="138" y="296877"/>
                  </a:lnTo>
                  <a:lnTo>
                    <a:pt x="1025" y="316604"/>
                  </a:lnTo>
                  <a:lnTo>
                    <a:pt x="3203" y="336106"/>
                  </a:lnTo>
                  <a:lnTo>
                    <a:pt x="6243" y="355458"/>
                  </a:lnTo>
                  <a:lnTo>
                    <a:pt x="9856" y="374708"/>
                  </a:lnTo>
                  <a:lnTo>
                    <a:pt x="18105" y="406682"/>
                  </a:lnTo>
                  <a:lnTo>
                    <a:pt x="27063" y="430946"/>
                  </a:lnTo>
                  <a:lnTo>
                    <a:pt x="36336" y="444376"/>
                  </a:lnTo>
                  <a:lnTo>
                    <a:pt x="41825" y="447481"/>
                  </a:lnTo>
                  <a:lnTo>
                    <a:pt x="54274" y="448815"/>
                  </a:lnTo>
                  <a:lnTo>
                    <a:pt x="78463" y="445103"/>
                  </a:lnTo>
                  <a:lnTo>
                    <a:pt x="92253" y="436909"/>
                  </a:lnTo>
                  <a:lnTo>
                    <a:pt x="117834" y="404662"/>
                  </a:lnTo>
                  <a:lnTo>
                    <a:pt x="127479" y="380836"/>
                  </a:lnTo>
                  <a:lnTo>
                    <a:pt x="135205" y="353578"/>
                  </a:lnTo>
                  <a:lnTo>
                    <a:pt x="143930" y="322942"/>
                  </a:lnTo>
                  <a:lnTo>
                    <a:pt x="148867" y="290806"/>
                  </a:lnTo>
                  <a:lnTo>
                    <a:pt x="151854" y="256414"/>
                  </a:lnTo>
                  <a:lnTo>
                    <a:pt x="153762" y="237242"/>
                  </a:lnTo>
                  <a:lnTo>
                    <a:pt x="155828" y="217317"/>
                  </a:lnTo>
                  <a:lnTo>
                    <a:pt x="157205" y="196096"/>
                  </a:lnTo>
                  <a:lnTo>
                    <a:pt x="158123" y="174011"/>
                  </a:lnTo>
                  <a:lnTo>
                    <a:pt x="158736" y="151350"/>
                  </a:lnTo>
                  <a:lnTo>
                    <a:pt x="158350" y="129893"/>
                  </a:lnTo>
                  <a:lnTo>
                    <a:pt x="157299" y="109238"/>
                  </a:lnTo>
                  <a:lnTo>
                    <a:pt x="155805" y="89118"/>
                  </a:lnTo>
                  <a:lnTo>
                    <a:pt x="154144" y="54063"/>
                  </a:lnTo>
                  <a:lnTo>
                    <a:pt x="153406" y="26577"/>
                  </a:lnTo>
                  <a:lnTo>
                    <a:pt x="152839" y="0"/>
                  </a:lnTo>
                  <a:lnTo>
                    <a:pt x="152819" y="26567"/>
                  </a:lnTo>
                  <a:lnTo>
                    <a:pt x="152817" y="62112"/>
                  </a:lnTo>
                  <a:lnTo>
                    <a:pt x="153610" y="93654"/>
                  </a:lnTo>
                  <a:lnTo>
                    <a:pt x="154933" y="112066"/>
                  </a:lnTo>
                  <a:lnTo>
                    <a:pt x="156608" y="131485"/>
                  </a:lnTo>
                  <a:lnTo>
                    <a:pt x="158519" y="153956"/>
                  </a:lnTo>
                  <a:lnTo>
                    <a:pt x="160587" y="178461"/>
                  </a:lnTo>
                  <a:lnTo>
                    <a:pt x="162759" y="204323"/>
                  </a:lnTo>
                  <a:lnTo>
                    <a:pt x="167382" y="229502"/>
                  </a:lnTo>
                  <a:lnTo>
                    <a:pt x="173639" y="254226"/>
                  </a:lnTo>
                  <a:lnTo>
                    <a:pt x="180986" y="278645"/>
                  </a:lnTo>
                  <a:lnTo>
                    <a:pt x="188264" y="299688"/>
                  </a:lnTo>
                  <a:lnTo>
                    <a:pt x="195498" y="318479"/>
                  </a:lnTo>
                  <a:lnTo>
                    <a:pt x="209886" y="348882"/>
                  </a:lnTo>
                  <a:lnTo>
                    <a:pt x="224218" y="367686"/>
                  </a:lnTo>
                  <a:lnTo>
                    <a:pt x="236408" y="377102"/>
                  </a:lnTo>
                  <a:lnTo>
                    <a:pt x="241882" y="379613"/>
                  </a:lnTo>
                  <a:lnTo>
                    <a:pt x="247912" y="379700"/>
                  </a:lnTo>
                  <a:lnTo>
                    <a:pt x="274260" y="370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SMARTInkShape-203"/>
            <p:cNvSpPr/>
            <p:nvPr/>
          </p:nvSpPr>
          <p:spPr>
            <a:xfrm>
              <a:off x="1864519" y="416406"/>
              <a:ext cx="235745" cy="314937"/>
            </a:xfrm>
            <a:custGeom>
              <a:avLst/>
              <a:gdLst/>
              <a:ahLst/>
              <a:cxnLst/>
              <a:rect l="0" t="0" r="0" b="0"/>
              <a:pathLst>
                <a:path w="235745" h="314937">
                  <a:moveTo>
                    <a:pt x="0" y="83657"/>
                  </a:moveTo>
                  <a:lnTo>
                    <a:pt x="794" y="112966"/>
                  </a:lnTo>
                  <a:lnTo>
                    <a:pt x="3792" y="137164"/>
                  </a:lnTo>
                  <a:lnTo>
                    <a:pt x="7771" y="165911"/>
                  </a:lnTo>
                  <a:lnTo>
                    <a:pt x="12185" y="196414"/>
                  </a:lnTo>
                  <a:lnTo>
                    <a:pt x="16792" y="225846"/>
                  </a:lnTo>
                  <a:lnTo>
                    <a:pt x="21486" y="254802"/>
                  </a:lnTo>
                  <a:lnTo>
                    <a:pt x="25424" y="281165"/>
                  </a:lnTo>
                  <a:lnTo>
                    <a:pt x="28435" y="307013"/>
                  </a:lnTo>
                  <a:lnTo>
                    <a:pt x="31952" y="313895"/>
                  </a:lnTo>
                  <a:lnTo>
                    <a:pt x="33208" y="314936"/>
                  </a:lnTo>
                  <a:lnTo>
                    <a:pt x="34045" y="314837"/>
                  </a:lnTo>
                  <a:lnTo>
                    <a:pt x="34603" y="313977"/>
                  </a:lnTo>
                  <a:lnTo>
                    <a:pt x="25677" y="284937"/>
                  </a:lnTo>
                  <a:lnTo>
                    <a:pt x="21202" y="261485"/>
                  </a:lnTo>
                  <a:lnTo>
                    <a:pt x="16567" y="230954"/>
                  </a:lnTo>
                  <a:lnTo>
                    <a:pt x="14219" y="212811"/>
                  </a:lnTo>
                  <a:lnTo>
                    <a:pt x="11861" y="193572"/>
                  </a:lnTo>
                  <a:lnTo>
                    <a:pt x="11082" y="173602"/>
                  </a:lnTo>
                  <a:lnTo>
                    <a:pt x="11357" y="153145"/>
                  </a:lnTo>
                  <a:lnTo>
                    <a:pt x="12333" y="132364"/>
                  </a:lnTo>
                  <a:lnTo>
                    <a:pt x="13779" y="112953"/>
                  </a:lnTo>
                  <a:lnTo>
                    <a:pt x="15536" y="94456"/>
                  </a:lnTo>
                  <a:lnTo>
                    <a:pt x="21192" y="61469"/>
                  </a:lnTo>
                  <a:lnTo>
                    <a:pt x="31644" y="36224"/>
                  </a:lnTo>
                  <a:lnTo>
                    <a:pt x="44226" y="20771"/>
                  </a:lnTo>
                  <a:lnTo>
                    <a:pt x="58550" y="11258"/>
                  </a:lnTo>
                  <a:lnTo>
                    <a:pt x="83670" y="2233"/>
                  </a:lnTo>
                  <a:lnTo>
                    <a:pt x="106547" y="0"/>
                  </a:lnTo>
                  <a:lnTo>
                    <a:pt x="121173" y="2290"/>
                  </a:lnTo>
                  <a:lnTo>
                    <a:pt x="133494" y="8071"/>
                  </a:lnTo>
                  <a:lnTo>
                    <a:pt x="139002" y="11835"/>
                  </a:lnTo>
                  <a:lnTo>
                    <a:pt x="147239" y="26600"/>
                  </a:lnTo>
                  <a:lnTo>
                    <a:pt x="154340" y="48773"/>
                  </a:lnTo>
                  <a:lnTo>
                    <a:pt x="162787" y="79794"/>
                  </a:lnTo>
                  <a:lnTo>
                    <a:pt x="166468" y="97751"/>
                  </a:lnTo>
                  <a:lnTo>
                    <a:pt x="169716" y="116865"/>
                  </a:lnTo>
                  <a:lnTo>
                    <a:pt x="172675" y="136752"/>
                  </a:lnTo>
                  <a:lnTo>
                    <a:pt x="177029" y="158741"/>
                  </a:lnTo>
                  <a:lnTo>
                    <a:pt x="182313" y="182131"/>
                  </a:lnTo>
                  <a:lnTo>
                    <a:pt x="188217" y="206456"/>
                  </a:lnTo>
                  <a:lnTo>
                    <a:pt x="193740" y="226642"/>
                  </a:lnTo>
                  <a:lnTo>
                    <a:pt x="204111" y="259654"/>
                  </a:lnTo>
                  <a:lnTo>
                    <a:pt x="215082" y="285382"/>
                  </a:lnTo>
                  <a:lnTo>
                    <a:pt x="218794" y="288784"/>
                  </a:lnTo>
                  <a:lnTo>
                    <a:pt x="222856" y="290258"/>
                  </a:lnTo>
                  <a:lnTo>
                    <a:pt x="235744" y="290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SMARTInkShape-204"/>
            <p:cNvSpPr/>
            <p:nvPr/>
          </p:nvSpPr>
          <p:spPr>
            <a:xfrm>
              <a:off x="1428750" y="428625"/>
              <a:ext cx="407195" cy="345318"/>
            </a:xfrm>
            <a:custGeom>
              <a:avLst/>
              <a:gdLst/>
              <a:ahLst/>
              <a:cxnLst/>
              <a:rect l="0" t="0" r="0" b="0"/>
              <a:pathLst>
                <a:path w="407195" h="345318">
                  <a:moveTo>
                    <a:pt x="0" y="0"/>
                  </a:moveTo>
                  <a:lnTo>
                    <a:pt x="0" y="3792"/>
                  </a:lnTo>
                  <a:lnTo>
                    <a:pt x="11377" y="28905"/>
                  </a:lnTo>
                  <a:lnTo>
                    <a:pt x="19079" y="55445"/>
                  </a:lnTo>
                  <a:lnTo>
                    <a:pt x="25942" y="85761"/>
                  </a:lnTo>
                  <a:lnTo>
                    <a:pt x="34284" y="117755"/>
                  </a:lnTo>
                  <a:lnTo>
                    <a:pt x="43283" y="150496"/>
                  </a:lnTo>
                  <a:lnTo>
                    <a:pt x="53368" y="184362"/>
                  </a:lnTo>
                  <a:lnTo>
                    <a:pt x="59391" y="202283"/>
                  </a:lnTo>
                  <a:lnTo>
                    <a:pt x="65788" y="220580"/>
                  </a:lnTo>
                  <a:lnTo>
                    <a:pt x="77129" y="255727"/>
                  </a:lnTo>
                  <a:lnTo>
                    <a:pt x="88254" y="286694"/>
                  </a:lnTo>
                  <a:lnTo>
                    <a:pt x="107906" y="316721"/>
                  </a:lnTo>
                  <a:lnTo>
                    <a:pt x="121777" y="330207"/>
                  </a:lnTo>
                  <a:lnTo>
                    <a:pt x="135879" y="337259"/>
                  </a:lnTo>
                  <a:lnTo>
                    <a:pt x="149291" y="339599"/>
                  </a:lnTo>
                  <a:lnTo>
                    <a:pt x="160543" y="337993"/>
                  </a:lnTo>
                  <a:lnTo>
                    <a:pt x="175803" y="328834"/>
                  </a:lnTo>
                  <a:lnTo>
                    <a:pt x="190379" y="308482"/>
                  </a:lnTo>
                  <a:lnTo>
                    <a:pt x="204752" y="278551"/>
                  </a:lnTo>
                  <a:lnTo>
                    <a:pt x="212180" y="253975"/>
                  </a:lnTo>
                  <a:lnTo>
                    <a:pt x="218127" y="225590"/>
                  </a:lnTo>
                  <a:lnTo>
                    <a:pt x="223416" y="191808"/>
                  </a:lnTo>
                  <a:lnTo>
                    <a:pt x="225938" y="173910"/>
                  </a:lnTo>
                  <a:lnTo>
                    <a:pt x="228413" y="155627"/>
                  </a:lnTo>
                  <a:lnTo>
                    <a:pt x="230856" y="137089"/>
                  </a:lnTo>
                  <a:lnTo>
                    <a:pt x="235688" y="101674"/>
                  </a:lnTo>
                  <a:lnTo>
                    <a:pt x="240482" y="69795"/>
                  </a:lnTo>
                  <a:lnTo>
                    <a:pt x="246849" y="37172"/>
                  </a:lnTo>
                  <a:lnTo>
                    <a:pt x="248617" y="28427"/>
                  </a:lnTo>
                  <a:lnTo>
                    <a:pt x="249882" y="28477"/>
                  </a:lnTo>
                  <a:lnTo>
                    <a:pt x="253405" y="34881"/>
                  </a:lnTo>
                  <a:lnTo>
                    <a:pt x="263643" y="63252"/>
                  </a:lnTo>
                  <a:lnTo>
                    <a:pt x="270104" y="88437"/>
                  </a:lnTo>
                  <a:lnTo>
                    <a:pt x="275621" y="116299"/>
                  </a:lnTo>
                  <a:lnTo>
                    <a:pt x="280719" y="147203"/>
                  </a:lnTo>
                  <a:lnTo>
                    <a:pt x="287747" y="181576"/>
                  </a:lnTo>
                  <a:lnTo>
                    <a:pt x="291844" y="199632"/>
                  </a:lnTo>
                  <a:lnTo>
                    <a:pt x="296956" y="218019"/>
                  </a:lnTo>
                  <a:lnTo>
                    <a:pt x="302746" y="236627"/>
                  </a:lnTo>
                  <a:lnTo>
                    <a:pt x="308987" y="255383"/>
                  </a:lnTo>
                  <a:lnTo>
                    <a:pt x="322271" y="288922"/>
                  </a:lnTo>
                  <a:lnTo>
                    <a:pt x="336113" y="316529"/>
                  </a:lnTo>
                  <a:lnTo>
                    <a:pt x="350202" y="334090"/>
                  </a:lnTo>
                  <a:lnTo>
                    <a:pt x="364402" y="342953"/>
                  </a:lnTo>
                  <a:lnTo>
                    <a:pt x="371522" y="345317"/>
                  </a:lnTo>
                  <a:lnTo>
                    <a:pt x="385783" y="343709"/>
                  </a:lnTo>
                  <a:lnTo>
                    <a:pt x="407194" y="33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SMARTInkShape-205"/>
            <p:cNvSpPr/>
            <p:nvPr/>
          </p:nvSpPr>
          <p:spPr>
            <a:xfrm>
              <a:off x="954296" y="438726"/>
              <a:ext cx="444628" cy="415766"/>
            </a:xfrm>
            <a:custGeom>
              <a:avLst/>
              <a:gdLst/>
              <a:ahLst/>
              <a:cxnLst/>
              <a:rect l="0" t="0" r="0" b="0"/>
              <a:pathLst>
                <a:path w="444628" h="415766">
                  <a:moveTo>
                    <a:pt x="52973" y="182780"/>
                  </a:moveTo>
                  <a:lnTo>
                    <a:pt x="18427" y="198874"/>
                  </a:lnTo>
                  <a:lnTo>
                    <a:pt x="897" y="213686"/>
                  </a:lnTo>
                  <a:lnTo>
                    <a:pt x="0" y="217672"/>
                  </a:lnTo>
                  <a:lnTo>
                    <a:pt x="4262" y="245411"/>
                  </a:lnTo>
                  <a:lnTo>
                    <a:pt x="8377" y="277273"/>
                  </a:lnTo>
                  <a:lnTo>
                    <a:pt x="13830" y="311849"/>
                  </a:lnTo>
                  <a:lnTo>
                    <a:pt x="23383" y="347229"/>
                  </a:lnTo>
                  <a:lnTo>
                    <a:pt x="31241" y="380731"/>
                  </a:lnTo>
                  <a:lnTo>
                    <a:pt x="41821" y="415576"/>
                  </a:lnTo>
                  <a:lnTo>
                    <a:pt x="41569" y="415765"/>
                  </a:lnTo>
                  <a:lnTo>
                    <a:pt x="40608" y="414303"/>
                  </a:lnTo>
                  <a:lnTo>
                    <a:pt x="39255" y="408454"/>
                  </a:lnTo>
                  <a:lnTo>
                    <a:pt x="38760" y="379362"/>
                  </a:lnTo>
                  <a:lnTo>
                    <a:pt x="34474" y="348977"/>
                  </a:lnTo>
                  <a:lnTo>
                    <a:pt x="28082" y="322527"/>
                  </a:lnTo>
                  <a:lnTo>
                    <a:pt x="22596" y="292250"/>
                  </a:lnTo>
                  <a:lnTo>
                    <a:pt x="19628" y="262390"/>
                  </a:lnTo>
                  <a:lnTo>
                    <a:pt x="19897" y="234037"/>
                  </a:lnTo>
                  <a:lnTo>
                    <a:pt x="25308" y="208207"/>
                  </a:lnTo>
                  <a:lnTo>
                    <a:pt x="37279" y="175145"/>
                  </a:lnTo>
                  <a:lnTo>
                    <a:pt x="58465" y="145240"/>
                  </a:lnTo>
                  <a:lnTo>
                    <a:pt x="81058" y="116271"/>
                  </a:lnTo>
                  <a:lnTo>
                    <a:pt x="106626" y="87579"/>
                  </a:lnTo>
                  <a:lnTo>
                    <a:pt x="134310" y="62762"/>
                  </a:lnTo>
                  <a:lnTo>
                    <a:pt x="162621" y="40328"/>
                  </a:lnTo>
                  <a:lnTo>
                    <a:pt x="195723" y="17117"/>
                  </a:lnTo>
                  <a:lnTo>
                    <a:pt x="227779" y="1478"/>
                  </a:lnTo>
                  <a:lnTo>
                    <a:pt x="233804" y="0"/>
                  </a:lnTo>
                  <a:lnTo>
                    <a:pt x="238614" y="602"/>
                  </a:lnTo>
                  <a:lnTo>
                    <a:pt x="242615" y="2590"/>
                  </a:lnTo>
                  <a:lnTo>
                    <a:pt x="246076" y="5504"/>
                  </a:lnTo>
                  <a:lnTo>
                    <a:pt x="249921" y="12974"/>
                  </a:lnTo>
                  <a:lnTo>
                    <a:pt x="252390" y="42082"/>
                  </a:lnTo>
                  <a:lnTo>
                    <a:pt x="248494" y="65479"/>
                  </a:lnTo>
                  <a:lnTo>
                    <a:pt x="243059" y="93340"/>
                  </a:lnTo>
                  <a:lnTo>
                    <a:pt x="240643" y="126889"/>
                  </a:lnTo>
                  <a:lnTo>
                    <a:pt x="239999" y="145520"/>
                  </a:lnTo>
                  <a:lnTo>
                    <a:pt x="239569" y="165084"/>
                  </a:lnTo>
                  <a:lnTo>
                    <a:pt x="239283" y="185270"/>
                  </a:lnTo>
                  <a:lnTo>
                    <a:pt x="240680" y="205871"/>
                  </a:lnTo>
                  <a:lnTo>
                    <a:pt x="243198" y="226749"/>
                  </a:lnTo>
                  <a:lnTo>
                    <a:pt x="246465" y="247812"/>
                  </a:lnTo>
                  <a:lnTo>
                    <a:pt x="250230" y="267410"/>
                  </a:lnTo>
                  <a:lnTo>
                    <a:pt x="254328" y="286031"/>
                  </a:lnTo>
                  <a:lnTo>
                    <a:pt x="263114" y="319157"/>
                  </a:lnTo>
                  <a:lnTo>
                    <a:pt x="276985" y="353275"/>
                  </a:lnTo>
                  <a:lnTo>
                    <a:pt x="286413" y="365183"/>
                  </a:lnTo>
                  <a:lnTo>
                    <a:pt x="304438" y="376349"/>
                  </a:lnTo>
                  <a:lnTo>
                    <a:pt x="336772" y="381530"/>
                  </a:lnTo>
                  <a:lnTo>
                    <a:pt x="352143" y="382238"/>
                  </a:lnTo>
                  <a:lnTo>
                    <a:pt x="366913" y="378320"/>
                  </a:lnTo>
                  <a:lnTo>
                    <a:pt x="395797" y="362869"/>
                  </a:lnTo>
                  <a:lnTo>
                    <a:pt x="413489" y="345413"/>
                  </a:lnTo>
                  <a:lnTo>
                    <a:pt x="428785" y="321367"/>
                  </a:lnTo>
                  <a:lnTo>
                    <a:pt x="435787" y="286549"/>
                  </a:lnTo>
                  <a:lnTo>
                    <a:pt x="439542" y="259856"/>
                  </a:lnTo>
                  <a:lnTo>
                    <a:pt x="443063" y="232117"/>
                  </a:lnTo>
                  <a:lnTo>
                    <a:pt x="444627" y="203914"/>
                  </a:lnTo>
                  <a:lnTo>
                    <a:pt x="443206" y="175504"/>
                  </a:lnTo>
                  <a:lnTo>
                    <a:pt x="439135" y="147003"/>
                  </a:lnTo>
                  <a:lnTo>
                    <a:pt x="432034" y="118460"/>
                  </a:lnTo>
                  <a:lnTo>
                    <a:pt x="423586" y="92017"/>
                  </a:lnTo>
                  <a:lnTo>
                    <a:pt x="407788" y="59050"/>
                  </a:lnTo>
                  <a:lnTo>
                    <a:pt x="394025" y="43651"/>
                  </a:lnTo>
                  <a:lnTo>
                    <a:pt x="377324" y="34162"/>
                  </a:lnTo>
                  <a:lnTo>
                    <a:pt x="350072" y="28149"/>
                  </a:lnTo>
                  <a:lnTo>
                    <a:pt x="318122" y="26118"/>
                  </a:lnTo>
                  <a:lnTo>
                    <a:pt x="296900" y="26560"/>
                  </a:lnTo>
                  <a:lnTo>
                    <a:pt x="274429" y="32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" name="SMARTInkShape-Group44"/>
          <p:cNvGrpSpPr/>
          <p:nvPr/>
        </p:nvGrpSpPr>
        <p:grpSpPr>
          <a:xfrm>
            <a:off x="2636298" y="847511"/>
            <a:ext cx="1405139" cy="496180"/>
            <a:chOff x="2636298" y="847511"/>
            <a:chExt cx="1405139" cy="496180"/>
          </a:xfrm>
        </p:grpSpPr>
        <p:sp>
          <p:nvSpPr>
            <p:cNvPr id="137" name="SMARTInkShape-206"/>
            <p:cNvSpPr/>
            <p:nvPr/>
          </p:nvSpPr>
          <p:spPr>
            <a:xfrm>
              <a:off x="3886200" y="885825"/>
              <a:ext cx="155237" cy="435770"/>
            </a:xfrm>
            <a:custGeom>
              <a:avLst/>
              <a:gdLst/>
              <a:ahLst/>
              <a:cxnLst/>
              <a:rect l="0" t="0" r="0" b="0"/>
              <a:pathLst>
                <a:path w="155237" h="435770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6151" y="3792"/>
                  </a:lnTo>
                  <a:lnTo>
                    <a:pt x="14434" y="13735"/>
                  </a:lnTo>
                  <a:lnTo>
                    <a:pt x="41706" y="40193"/>
                  </a:lnTo>
                  <a:lnTo>
                    <a:pt x="65476" y="74703"/>
                  </a:lnTo>
                  <a:lnTo>
                    <a:pt x="86075" y="102656"/>
                  </a:lnTo>
                  <a:lnTo>
                    <a:pt x="103467" y="131046"/>
                  </a:lnTo>
                  <a:lnTo>
                    <a:pt x="122468" y="159567"/>
                  </a:lnTo>
                  <a:lnTo>
                    <a:pt x="139386" y="188126"/>
                  </a:lnTo>
                  <a:lnTo>
                    <a:pt x="150661" y="220488"/>
                  </a:lnTo>
                  <a:lnTo>
                    <a:pt x="155236" y="255213"/>
                  </a:lnTo>
                  <a:lnTo>
                    <a:pt x="149007" y="290637"/>
                  </a:lnTo>
                  <a:lnTo>
                    <a:pt x="137107" y="326268"/>
                  </a:lnTo>
                  <a:lnTo>
                    <a:pt x="128141" y="352177"/>
                  </a:lnTo>
                  <a:lnTo>
                    <a:pt x="118864" y="379567"/>
                  </a:lnTo>
                  <a:lnTo>
                    <a:pt x="109449" y="407615"/>
                  </a:lnTo>
                  <a:lnTo>
                    <a:pt x="100013" y="435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SMARTInkShape-207"/>
            <p:cNvSpPr/>
            <p:nvPr/>
          </p:nvSpPr>
          <p:spPr>
            <a:xfrm>
              <a:off x="3807619" y="1007269"/>
              <a:ext cx="28576" cy="214313"/>
            </a:xfrm>
            <a:custGeom>
              <a:avLst/>
              <a:gdLst/>
              <a:ahLst/>
              <a:cxnLst/>
              <a:rect l="0" t="0" r="0" b="0"/>
              <a:pathLst>
                <a:path w="28576" h="214313">
                  <a:moveTo>
                    <a:pt x="0" y="0"/>
                  </a:moveTo>
                  <a:lnTo>
                    <a:pt x="0" y="31263"/>
                  </a:lnTo>
                  <a:lnTo>
                    <a:pt x="3792" y="63414"/>
                  </a:lnTo>
                  <a:lnTo>
                    <a:pt x="9943" y="98076"/>
                  </a:lnTo>
                  <a:lnTo>
                    <a:pt x="13000" y="133482"/>
                  </a:lnTo>
                  <a:lnTo>
                    <a:pt x="17698" y="169108"/>
                  </a:lnTo>
                  <a:lnTo>
                    <a:pt x="25603" y="202914"/>
                  </a:lnTo>
                  <a:lnTo>
                    <a:pt x="28575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SMARTInkShape-208"/>
            <p:cNvSpPr/>
            <p:nvPr/>
          </p:nvSpPr>
          <p:spPr>
            <a:xfrm>
              <a:off x="3687258" y="847511"/>
              <a:ext cx="41781" cy="381215"/>
            </a:xfrm>
            <a:custGeom>
              <a:avLst/>
              <a:gdLst/>
              <a:ahLst/>
              <a:cxnLst/>
              <a:rect l="0" t="0" r="0" b="0"/>
              <a:pathLst>
                <a:path w="41781" h="381215">
                  <a:moveTo>
                    <a:pt x="34636" y="24027"/>
                  </a:moveTo>
                  <a:lnTo>
                    <a:pt x="28933" y="17530"/>
                  </a:lnTo>
                  <a:lnTo>
                    <a:pt x="17843" y="1083"/>
                  </a:lnTo>
                  <a:lnTo>
                    <a:pt x="16297" y="0"/>
                  </a:lnTo>
                  <a:lnTo>
                    <a:pt x="15266" y="71"/>
                  </a:lnTo>
                  <a:lnTo>
                    <a:pt x="14579" y="913"/>
                  </a:lnTo>
                  <a:lnTo>
                    <a:pt x="11269" y="26382"/>
                  </a:lnTo>
                  <a:lnTo>
                    <a:pt x="8375" y="50473"/>
                  </a:lnTo>
                  <a:lnTo>
                    <a:pt x="7090" y="79701"/>
                  </a:lnTo>
                  <a:lnTo>
                    <a:pt x="4402" y="109096"/>
                  </a:lnTo>
                  <a:lnTo>
                    <a:pt x="1355" y="139623"/>
                  </a:lnTo>
                  <a:lnTo>
                    <a:pt x="0" y="174357"/>
                  </a:lnTo>
                  <a:lnTo>
                    <a:pt x="433" y="192509"/>
                  </a:lnTo>
                  <a:lnTo>
                    <a:pt x="1515" y="210961"/>
                  </a:lnTo>
                  <a:lnTo>
                    <a:pt x="3030" y="229612"/>
                  </a:lnTo>
                  <a:lnTo>
                    <a:pt x="6830" y="263035"/>
                  </a:lnTo>
                  <a:lnTo>
                    <a:pt x="11165" y="292971"/>
                  </a:lnTo>
                  <a:lnTo>
                    <a:pt x="15738" y="319505"/>
                  </a:lnTo>
                  <a:lnTo>
                    <a:pt x="22774" y="349172"/>
                  </a:lnTo>
                  <a:lnTo>
                    <a:pt x="41780" y="381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SMARTInkShape-209"/>
            <p:cNvSpPr/>
            <p:nvPr/>
          </p:nvSpPr>
          <p:spPr>
            <a:xfrm>
              <a:off x="3449014" y="907748"/>
              <a:ext cx="165725" cy="325844"/>
            </a:xfrm>
            <a:custGeom>
              <a:avLst/>
              <a:gdLst/>
              <a:ahLst/>
              <a:cxnLst/>
              <a:rect l="0" t="0" r="0" b="0"/>
              <a:pathLst>
                <a:path w="165725" h="325844">
                  <a:moveTo>
                    <a:pt x="79999" y="170958"/>
                  </a:moveTo>
                  <a:lnTo>
                    <a:pt x="74295" y="143236"/>
                  </a:lnTo>
                  <a:lnTo>
                    <a:pt x="65525" y="110596"/>
                  </a:lnTo>
                  <a:lnTo>
                    <a:pt x="60072" y="99681"/>
                  </a:lnTo>
                  <a:lnTo>
                    <a:pt x="52357" y="92183"/>
                  </a:lnTo>
                  <a:lnTo>
                    <a:pt x="48077" y="90660"/>
                  </a:lnTo>
                  <a:lnTo>
                    <a:pt x="39088" y="91085"/>
                  </a:lnTo>
                  <a:lnTo>
                    <a:pt x="17518" y="110956"/>
                  </a:lnTo>
                  <a:lnTo>
                    <a:pt x="2395" y="138187"/>
                  </a:lnTo>
                  <a:lnTo>
                    <a:pt x="0" y="159039"/>
                  </a:lnTo>
                  <a:lnTo>
                    <a:pt x="997" y="193091"/>
                  </a:lnTo>
                  <a:lnTo>
                    <a:pt x="2818" y="217308"/>
                  </a:lnTo>
                  <a:lnTo>
                    <a:pt x="8919" y="243945"/>
                  </a:lnTo>
                  <a:lnTo>
                    <a:pt x="14806" y="269543"/>
                  </a:lnTo>
                  <a:lnTo>
                    <a:pt x="20861" y="291767"/>
                  </a:lnTo>
                  <a:lnTo>
                    <a:pt x="28845" y="306937"/>
                  </a:lnTo>
                  <a:lnTo>
                    <a:pt x="42264" y="320609"/>
                  </a:lnTo>
                  <a:lnTo>
                    <a:pt x="53703" y="324782"/>
                  </a:lnTo>
                  <a:lnTo>
                    <a:pt x="65137" y="325843"/>
                  </a:lnTo>
                  <a:lnTo>
                    <a:pt x="76830" y="321978"/>
                  </a:lnTo>
                  <a:lnTo>
                    <a:pt x="85469" y="317982"/>
                  </a:lnTo>
                  <a:lnTo>
                    <a:pt x="92484" y="311444"/>
                  </a:lnTo>
                  <a:lnTo>
                    <a:pt x="100896" y="296721"/>
                  </a:lnTo>
                  <a:lnTo>
                    <a:pt x="110849" y="266620"/>
                  </a:lnTo>
                  <a:lnTo>
                    <a:pt x="110482" y="235639"/>
                  </a:lnTo>
                  <a:lnTo>
                    <a:pt x="107305" y="208701"/>
                  </a:lnTo>
                  <a:lnTo>
                    <a:pt x="102454" y="178208"/>
                  </a:lnTo>
                  <a:lnTo>
                    <a:pt x="95006" y="146134"/>
                  </a:lnTo>
                  <a:lnTo>
                    <a:pt x="88520" y="113359"/>
                  </a:lnTo>
                  <a:lnTo>
                    <a:pt x="82199" y="81065"/>
                  </a:lnTo>
                  <a:lnTo>
                    <a:pt x="74097" y="50837"/>
                  </a:lnTo>
                  <a:lnTo>
                    <a:pt x="60611" y="18421"/>
                  </a:lnTo>
                  <a:lnTo>
                    <a:pt x="53390" y="7914"/>
                  </a:lnTo>
                  <a:lnTo>
                    <a:pt x="44813" y="0"/>
                  </a:lnTo>
                  <a:lnTo>
                    <a:pt x="50477" y="33173"/>
                  </a:lnTo>
                  <a:lnTo>
                    <a:pt x="54936" y="67427"/>
                  </a:lnTo>
                  <a:lnTo>
                    <a:pt x="63303" y="96105"/>
                  </a:lnTo>
                  <a:lnTo>
                    <a:pt x="74166" y="128165"/>
                  </a:lnTo>
                  <a:lnTo>
                    <a:pt x="84285" y="163581"/>
                  </a:lnTo>
                  <a:lnTo>
                    <a:pt x="89206" y="181915"/>
                  </a:lnTo>
                  <a:lnTo>
                    <a:pt x="94075" y="200488"/>
                  </a:lnTo>
                  <a:lnTo>
                    <a:pt x="104511" y="235676"/>
                  </a:lnTo>
                  <a:lnTo>
                    <a:pt x="117087" y="264545"/>
                  </a:lnTo>
                  <a:lnTo>
                    <a:pt x="133762" y="291733"/>
                  </a:lnTo>
                  <a:lnTo>
                    <a:pt x="139653" y="295925"/>
                  </a:lnTo>
                  <a:lnTo>
                    <a:pt x="145962" y="297925"/>
                  </a:lnTo>
                  <a:lnTo>
                    <a:pt x="165724" y="29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SMARTInkShape-210"/>
            <p:cNvSpPr/>
            <p:nvPr/>
          </p:nvSpPr>
          <p:spPr>
            <a:xfrm>
              <a:off x="3221831" y="1010588"/>
              <a:ext cx="178595" cy="233805"/>
            </a:xfrm>
            <a:custGeom>
              <a:avLst/>
              <a:gdLst/>
              <a:ahLst/>
              <a:cxnLst/>
              <a:rect l="0" t="0" r="0" b="0"/>
              <a:pathLst>
                <a:path w="178595" h="233805">
                  <a:moveTo>
                    <a:pt x="0" y="39543"/>
                  </a:moveTo>
                  <a:lnTo>
                    <a:pt x="0" y="72744"/>
                  </a:lnTo>
                  <a:lnTo>
                    <a:pt x="2117" y="105207"/>
                  </a:lnTo>
                  <a:lnTo>
                    <a:pt x="5703" y="129052"/>
                  </a:lnTo>
                  <a:lnTo>
                    <a:pt x="9943" y="155525"/>
                  </a:lnTo>
                  <a:lnTo>
                    <a:pt x="16793" y="189619"/>
                  </a:lnTo>
                  <a:lnTo>
                    <a:pt x="26218" y="222293"/>
                  </a:lnTo>
                  <a:lnTo>
                    <a:pt x="30967" y="231361"/>
                  </a:lnTo>
                  <a:lnTo>
                    <a:pt x="33345" y="233303"/>
                  </a:lnTo>
                  <a:lnTo>
                    <a:pt x="35724" y="233804"/>
                  </a:lnTo>
                  <a:lnTo>
                    <a:pt x="38103" y="233344"/>
                  </a:lnTo>
                  <a:lnTo>
                    <a:pt x="39690" y="231450"/>
                  </a:lnTo>
                  <a:lnTo>
                    <a:pt x="41452" y="225112"/>
                  </a:lnTo>
                  <a:lnTo>
                    <a:pt x="42584" y="194321"/>
                  </a:lnTo>
                  <a:lnTo>
                    <a:pt x="42739" y="167600"/>
                  </a:lnTo>
                  <a:lnTo>
                    <a:pt x="42808" y="137203"/>
                  </a:lnTo>
                  <a:lnTo>
                    <a:pt x="43632" y="105173"/>
                  </a:lnTo>
                  <a:lnTo>
                    <a:pt x="46644" y="72416"/>
                  </a:lnTo>
                  <a:lnTo>
                    <a:pt x="50629" y="43570"/>
                  </a:lnTo>
                  <a:lnTo>
                    <a:pt x="55839" y="20695"/>
                  </a:lnTo>
                  <a:lnTo>
                    <a:pt x="63447" y="7883"/>
                  </a:lnTo>
                  <a:lnTo>
                    <a:pt x="72119" y="1660"/>
                  </a:lnTo>
                  <a:lnTo>
                    <a:pt x="76655" y="0"/>
                  </a:lnTo>
                  <a:lnTo>
                    <a:pt x="88044" y="273"/>
                  </a:lnTo>
                  <a:lnTo>
                    <a:pt x="94415" y="1457"/>
                  </a:lnTo>
                  <a:lnTo>
                    <a:pt x="105727" y="9122"/>
                  </a:lnTo>
                  <a:lnTo>
                    <a:pt x="121020" y="28942"/>
                  </a:lnTo>
                  <a:lnTo>
                    <a:pt x="136618" y="64084"/>
                  </a:lnTo>
                  <a:lnTo>
                    <a:pt x="144814" y="99731"/>
                  </a:lnTo>
                  <a:lnTo>
                    <a:pt x="151939" y="126618"/>
                  </a:lnTo>
                  <a:lnTo>
                    <a:pt x="160397" y="153650"/>
                  </a:lnTo>
                  <a:lnTo>
                    <a:pt x="172497" y="187212"/>
                  </a:lnTo>
                  <a:lnTo>
                    <a:pt x="178594" y="20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SMARTInkShape-211"/>
            <p:cNvSpPr/>
            <p:nvPr/>
          </p:nvSpPr>
          <p:spPr>
            <a:xfrm>
              <a:off x="2921794" y="1021556"/>
              <a:ext cx="221457" cy="255635"/>
            </a:xfrm>
            <a:custGeom>
              <a:avLst/>
              <a:gdLst/>
              <a:ahLst/>
              <a:cxnLst/>
              <a:rect l="0" t="0" r="0" b="0"/>
              <a:pathLst>
                <a:path w="221457" h="255635">
                  <a:moveTo>
                    <a:pt x="0" y="0"/>
                  </a:moveTo>
                  <a:lnTo>
                    <a:pt x="0" y="22588"/>
                  </a:lnTo>
                  <a:lnTo>
                    <a:pt x="1587" y="51314"/>
                  </a:lnTo>
                  <a:lnTo>
                    <a:pt x="7585" y="82602"/>
                  </a:lnTo>
                  <a:lnTo>
                    <a:pt x="15541" y="112912"/>
                  </a:lnTo>
                  <a:lnTo>
                    <a:pt x="24370" y="142258"/>
                  </a:lnTo>
                  <a:lnTo>
                    <a:pt x="33585" y="171176"/>
                  </a:lnTo>
                  <a:lnTo>
                    <a:pt x="45089" y="197787"/>
                  </a:lnTo>
                  <a:lnTo>
                    <a:pt x="62837" y="230847"/>
                  </a:lnTo>
                  <a:lnTo>
                    <a:pt x="76033" y="249374"/>
                  </a:lnTo>
                  <a:lnTo>
                    <a:pt x="79264" y="251975"/>
                  </a:lnTo>
                  <a:lnTo>
                    <a:pt x="89203" y="254864"/>
                  </a:lnTo>
                  <a:lnTo>
                    <a:pt x="95187" y="255634"/>
                  </a:lnTo>
                  <a:lnTo>
                    <a:pt x="106070" y="252257"/>
                  </a:lnTo>
                  <a:lnTo>
                    <a:pt x="129784" y="233361"/>
                  </a:lnTo>
                  <a:lnTo>
                    <a:pt x="146581" y="213607"/>
                  </a:lnTo>
                  <a:lnTo>
                    <a:pt x="160775" y="179101"/>
                  </a:lnTo>
                  <a:lnTo>
                    <a:pt x="167934" y="145583"/>
                  </a:lnTo>
                  <a:lnTo>
                    <a:pt x="169887" y="119473"/>
                  </a:lnTo>
                  <a:lnTo>
                    <a:pt x="168639" y="91993"/>
                  </a:lnTo>
                  <a:lnTo>
                    <a:pt x="166232" y="64698"/>
                  </a:lnTo>
                  <a:lnTo>
                    <a:pt x="164083" y="30194"/>
                  </a:lnTo>
                  <a:lnTo>
                    <a:pt x="160767" y="17918"/>
                  </a:lnTo>
                  <a:lnTo>
                    <a:pt x="160359" y="19089"/>
                  </a:lnTo>
                  <a:lnTo>
                    <a:pt x="163578" y="44285"/>
                  </a:lnTo>
                  <a:lnTo>
                    <a:pt x="167422" y="71541"/>
                  </a:lnTo>
                  <a:lnTo>
                    <a:pt x="173893" y="100059"/>
                  </a:lnTo>
                  <a:lnTo>
                    <a:pt x="181267" y="127814"/>
                  </a:lnTo>
                  <a:lnTo>
                    <a:pt x="187190" y="153379"/>
                  </a:lnTo>
                  <a:lnTo>
                    <a:pt x="192469" y="177971"/>
                  </a:lnTo>
                  <a:lnTo>
                    <a:pt x="199048" y="200542"/>
                  </a:lnTo>
                  <a:lnTo>
                    <a:pt x="221456" y="2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SMARTInkShape-212"/>
            <p:cNvSpPr/>
            <p:nvPr/>
          </p:nvSpPr>
          <p:spPr>
            <a:xfrm>
              <a:off x="2636298" y="1012103"/>
              <a:ext cx="306462" cy="331588"/>
            </a:xfrm>
            <a:custGeom>
              <a:avLst/>
              <a:gdLst/>
              <a:ahLst/>
              <a:cxnLst/>
              <a:rect l="0" t="0" r="0" b="0"/>
              <a:pathLst>
                <a:path w="306462" h="331588">
                  <a:moveTo>
                    <a:pt x="14033" y="88035"/>
                  </a:moveTo>
                  <a:lnTo>
                    <a:pt x="10241" y="88035"/>
                  </a:lnTo>
                  <a:lnTo>
                    <a:pt x="6262" y="90151"/>
                  </a:lnTo>
                  <a:lnTo>
                    <a:pt x="4090" y="91827"/>
                  </a:lnTo>
                  <a:lnTo>
                    <a:pt x="1677" y="97922"/>
                  </a:lnTo>
                  <a:lnTo>
                    <a:pt x="0" y="131552"/>
                  </a:lnTo>
                  <a:lnTo>
                    <a:pt x="615" y="164252"/>
                  </a:lnTo>
                  <a:lnTo>
                    <a:pt x="3572" y="190172"/>
                  </a:lnTo>
                  <a:lnTo>
                    <a:pt x="7532" y="217566"/>
                  </a:lnTo>
                  <a:lnTo>
                    <a:pt x="11937" y="245617"/>
                  </a:lnTo>
                  <a:lnTo>
                    <a:pt x="16541" y="273958"/>
                  </a:lnTo>
                  <a:lnTo>
                    <a:pt x="27388" y="309105"/>
                  </a:lnTo>
                  <a:lnTo>
                    <a:pt x="33869" y="330728"/>
                  </a:lnTo>
                  <a:lnTo>
                    <a:pt x="34401" y="331587"/>
                  </a:lnTo>
                  <a:lnTo>
                    <a:pt x="34756" y="331365"/>
                  </a:lnTo>
                  <a:lnTo>
                    <a:pt x="40234" y="296790"/>
                  </a:lnTo>
                  <a:lnTo>
                    <a:pt x="41553" y="271302"/>
                  </a:lnTo>
                  <a:lnTo>
                    <a:pt x="44256" y="244099"/>
                  </a:lnTo>
                  <a:lnTo>
                    <a:pt x="47310" y="216134"/>
                  </a:lnTo>
                  <a:lnTo>
                    <a:pt x="48666" y="187830"/>
                  </a:lnTo>
                  <a:lnTo>
                    <a:pt x="49269" y="159376"/>
                  </a:lnTo>
                  <a:lnTo>
                    <a:pt x="50331" y="130060"/>
                  </a:lnTo>
                  <a:lnTo>
                    <a:pt x="53449" y="98511"/>
                  </a:lnTo>
                  <a:lnTo>
                    <a:pt x="57481" y="70201"/>
                  </a:lnTo>
                  <a:lnTo>
                    <a:pt x="62712" y="47565"/>
                  </a:lnTo>
                  <a:lnTo>
                    <a:pt x="70329" y="34858"/>
                  </a:lnTo>
                  <a:lnTo>
                    <a:pt x="79005" y="28682"/>
                  </a:lnTo>
                  <a:lnTo>
                    <a:pt x="83542" y="27035"/>
                  </a:lnTo>
                  <a:lnTo>
                    <a:pt x="92815" y="27321"/>
                  </a:lnTo>
                  <a:lnTo>
                    <a:pt x="97511" y="28509"/>
                  </a:lnTo>
                  <a:lnTo>
                    <a:pt x="100641" y="30888"/>
                  </a:lnTo>
                  <a:lnTo>
                    <a:pt x="109870" y="50562"/>
                  </a:lnTo>
                  <a:lnTo>
                    <a:pt x="118130" y="82896"/>
                  </a:lnTo>
                  <a:lnTo>
                    <a:pt x="119830" y="109828"/>
                  </a:lnTo>
                  <a:lnTo>
                    <a:pt x="120585" y="140318"/>
                  </a:lnTo>
                  <a:lnTo>
                    <a:pt x="122508" y="173184"/>
                  </a:lnTo>
                  <a:lnTo>
                    <a:pt x="125244" y="190838"/>
                  </a:lnTo>
                  <a:lnTo>
                    <a:pt x="131723" y="225800"/>
                  </a:lnTo>
                  <a:lnTo>
                    <a:pt x="137248" y="257214"/>
                  </a:lnTo>
                  <a:lnTo>
                    <a:pt x="146583" y="280700"/>
                  </a:lnTo>
                  <a:lnTo>
                    <a:pt x="165226" y="305194"/>
                  </a:lnTo>
                  <a:lnTo>
                    <a:pt x="171978" y="311389"/>
                  </a:lnTo>
                  <a:lnTo>
                    <a:pt x="179655" y="314725"/>
                  </a:lnTo>
                  <a:lnTo>
                    <a:pt x="196651" y="316315"/>
                  </a:lnTo>
                  <a:lnTo>
                    <a:pt x="212672" y="312259"/>
                  </a:lnTo>
                  <a:lnTo>
                    <a:pt x="227730" y="303577"/>
                  </a:lnTo>
                  <a:lnTo>
                    <a:pt x="256799" y="270017"/>
                  </a:lnTo>
                  <a:lnTo>
                    <a:pt x="276199" y="239057"/>
                  </a:lnTo>
                  <a:lnTo>
                    <a:pt x="289885" y="207659"/>
                  </a:lnTo>
                  <a:lnTo>
                    <a:pt x="296178" y="184063"/>
                  </a:lnTo>
                  <a:lnTo>
                    <a:pt x="301620" y="157702"/>
                  </a:lnTo>
                  <a:lnTo>
                    <a:pt x="304568" y="127993"/>
                  </a:lnTo>
                  <a:lnTo>
                    <a:pt x="305879" y="97857"/>
                  </a:lnTo>
                  <a:lnTo>
                    <a:pt x="306461" y="71233"/>
                  </a:lnTo>
                  <a:lnTo>
                    <a:pt x="299204" y="37724"/>
                  </a:lnTo>
                  <a:lnTo>
                    <a:pt x="283208" y="11480"/>
                  </a:lnTo>
                  <a:lnTo>
                    <a:pt x="268074" y="2416"/>
                  </a:lnTo>
                  <a:lnTo>
                    <a:pt x="259594" y="0"/>
                  </a:lnTo>
                  <a:lnTo>
                    <a:pt x="250766" y="1563"/>
                  </a:lnTo>
                  <a:lnTo>
                    <a:pt x="221583" y="19727"/>
                  </a:lnTo>
                  <a:lnTo>
                    <a:pt x="196765" y="39155"/>
                  </a:lnTo>
                  <a:lnTo>
                    <a:pt x="167395" y="68613"/>
                  </a:lnTo>
                  <a:lnTo>
                    <a:pt x="142621" y="10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SMARTInkShape-Group45"/>
          <p:cNvGrpSpPr/>
          <p:nvPr/>
        </p:nvGrpSpPr>
        <p:grpSpPr>
          <a:xfrm>
            <a:off x="2814638" y="1293019"/>
            <a:ext cx="1377789" cy="442208"/>
            <a:chOff x="2814638" y="1293019"/>
            <a:chExt cx="1377789" cy="442208"/>
          </a:xfrm>
        </p:grpSpPr>
        <p:sp>
          <p:nvSpPr>
            <p:cNvPr id="145" name="SMARTInkShape-213"/>
            <p:cNvSpPr/>
            <p:nvPr/>
          </p:nvSpPr>
          <p:spPr>
            <a:xfrm>
              <a:off x="4064794" y="1293019"/>
              <a:ext cx="127633" cy="357188"/>
            </a:xfrm>
            <a:custGeom>
              <a:avLst/>
              <a:gdLst/>
              <a:ahLst/>
              <a:cxnLst/>
              <a:rect l="0" t="0" r="0" b="0"/>
              <a:pathLst>
                <a:path w="127633" h="357188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6"/>
                  </a:lnTo>
                  <a:lnTo>
                    <a:pt x="10642" y="13735"/>
                  </a:lnTo>
                  <a:lnTo>
                    <a:pt x="16999" y="22943"/>
                  </a:lnTo>
                  <a:lnTo>
                    <a:pt x="36078" y="39663"/>
                  </a:lnTo>
                  <a:lnTo>
                    <a:pt x="53370" y="62956"/>
                  </a:lnTo>
                  <a:lnTo>
                    <a:pt x="86168" y="98543"/>
                  </a:lnTo>
                  <a:lnTo>
                    <a:pt x="112270" y="132530"/>
                  </a:lnTo>
                  <a:lnTo>
                    <a:pt x="121335" y="153358"/>
                  </a:lnTo>
                  <a:lnTo>
                    <a:pt x="126439" y="184522"/>
                  </a:lnTo>
                  <a:lnTo>
                    <a:pt x="127632" y="209803"/>
                  </a:lnTo>
                  <a:lnTo>
                    <a:pt x="126046" y="234798"/>
                  </a:lnTo>
                  <a:lnTo>
                    <a:pt x="121902" y="259929"/>
                  </a:lnTo>
                  <a:lnTo>
                    <a:pt x="114768" y="286974"/>
                  </a:lnTo>
                  <a:lnTo>
                    <a:pt x="106306" y="314869"/>
                  </a:lnTo>
                  <a:lnTo>
                    <a:pt x="95523" y="348828"/>
                  </a:lnTo>
                  <a:lnTo>
                    <a:pt x="92869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SMARTInkShape-214"/>
            <p:cNvSpPr/>
            <p:nvPr/>
          </p:nvSpPr>
          <p:spPr>
            <a:xfrm>
              <a:off x="3930052" y="1342449"/>
              <a:ext cx="149030" cy="236229"/>
            </a:xfrm>
            <a:custGeom>
              <a:avLst/>
              <a:gdLst/>
              <a:ahLst/>
              <a:cxnLst/>
              <a:rect l="0" t="0" r="0" b="0"/>
              <a:pathLst>
                <a:path w="149030" h="236229">
                  <a:moveTo>
                    <a:pt x="6154" y="114876"/>
                  </a:moveTo>
                  <a:lnTo>
                    <a:pt x="2362" y="111084"/>
                  </a:lnTo>
                  <a:lnTo>
                    <a:pt x="500" y="104988"/>
                  </a:lnTo>
                  <a:lnTo>
                    <a:pt x="0" y="77061"/>
                  </a:lnTo>
                  <a:lnTo>
                    <a:pt x="6820" y="44671"/>
                  </a:lnTo>
                  <a:lnTo>
                    <a:pt x="12007" y="30492"/>
                  </a:lnTo>
                  <a:lnTo>
                    <a:pt x="32805" y="3448"/>
                  </a:lnTo>
                  <a:lnTo>
                    <a:pt x="37415" y="903"/>
                  </a:lnTo>
                  <a:lnTo>
                    <a:pt x="42076" y="0"/>
                  </a:lnTo>
                  <a:lnTo>
                    <a:pt x="46771" y="192"/>
                  </a:lnTo>
                  <a:lnTo>
                    <a:pt x="56221" y="4639"/>
                  </a:lnTo>
                  <a:lnTo>
                    <a:pt x="60963" y="8047"/>
                  </a:lnTo>
                  <a:lnTo>
                    <a:pt x="68349" y="20301"/>
                  </a:lnTo>
                  <a:lnTo>
                    <a:pt x="79558" y="54037"/>
                  </a:lnTo>
                  <a:lnTo>
                    <a:pt x="83201" y="81857"/>
                  </a:lnTo>
                  <a:lnTo>
                    <a:pt x="80488" y="110208"/>
                  </a:lnTo>
                  <a:lnTo>
                    <a:pt x="74658" y="142509"/>
                  </a:lnTo>
                  <a:lnTo>
                    <a:pt x="64782" y="177572"/>
                  </a:lnTo>
                  <a:lnTo>
                    <a:pt x="48368" y="205313"/>
                  </a:lnTo>
                  <a:lnTo>
                    <a:pt x="38770" y="219195"/>
                  </a:lnTo>
                  <a:lnTo>
                    <a:pt x="35528" y="227204"/>
                  </a:lnTo>
                  <a:lnTo>
                    <a:pt x="36055" y="227862"/>
                  </a:lnTo>
                  <a:lnTo>
                    <a:pt x="40590" y="229580"/>
                  </a:lnTo>
                  <a:lnTo>
                    <a:pt x="44742" y="232795"/>
                  </a:lnTo>
                  <a:lnTo>
                    <a:pt x="51350" y="234753"/>
                  </a:lnTo>
                  <a:lnTo>
                    <a:pt x="80132" y="236228"/>
                  </a:lnTo>
                  <a:lnTo>
                    <a:pt x="95983" y="232500"/>
                  </a:lnTo>
                  <a:lnTo>
                    <a:pt x="128138" y="214072"/>
                  </a:lnTo>
                  <a:lnTo>
                    <a:pt x="149029" y="20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SMARTInkShape-215"/>
            <p:cNvSpPr/>
            <p:nvPr/>
          </p:nvSpPr>
          <p:spPr>
            <a:xfrm>
              <a:off x="3815233" y="1308189"/>
              <a:ext cx="35249" cy="320587"/>
            </a:xfrm>
            <a:custGeom>
              <a:avLst/>
              <a:gdLst/>
              <a:ahLst/>
              <a:cxnLst/>
              <a:rect l="0" t="0" r="0" b="0"/>
              <a:pathLst>
                <a:path w="35249" h="320587">
                  <a:moveTo>
                    <a:pt x="28105" y="20549"/>
                  </a:moveTo>
                  <a:lnTo>
                    <a:pt x="21255" y="0"/>
                  </a:lnTo>
                  <a:lnTo>
                    <a:pt x="10406" y="16401"/>
                  </a:lnTo>
                  <a:lnTo>
                    <a:pt x="3105" y="37311"/>
                  </a:lnTo>
                  <a:lnTo>
                    <a:pt x="589" y="67937"/>
                  </a:lnTo>
                  <a:lnTo>
                    <a:pt x="0" y="90558"/>
                  </a:lnTo>
                  <a:lnTo>
                    <a:pt x="1855" y="118074"/>
                  </a:lnTo>
                  <a:lnTo>
                    <a:pt x="4532" y="148825"/>
                  </a:lnTo>
                  <a:lnTo>
                    <a:pt x="5721" y="181012"/>
                  </a:lnTo>
                  <a:lnTo>
                    <a:pt x="8367" y="213839"/>
                  </a:lnTo>
                  <a:lnTo>
                    <a:pt x="12982" y="246155"/>
                  </a:lnTo>
                  <a:lnTo>
                    <a:pt x="20325" y="276393"/>
                  </a:lnTo>
                  <a:lnTo>
                    <a:pt x="31477" y="310210"/>
                  </a:lnTo>
                  <a:lnTo>
                    <a:pt x="35248" y="320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SMARTInkShape-216"/>
            <p:cNvSpPr/>
            <p:nvPr/>
          </p:nvSpPr>
          <p:spPr>
            <a:xfrm>
              <a:off x="3561482" y="1343687"/>
              <a:ext cx="167557" cy="332982"/>
            </a:xfrm>
            <a:custGeom>
              <a:avLst/>
              <a:gdLst/>
              <a:ahLst/>
              <a:cxnLst/>
              <a:rect l="0" t="0" r="0" b="0"/>
              <a:pathLst>
                <a:path w="167557" h="332982">
                  <a:moveTo>
                    <a:pt x="96118" y="142213"/>
                  </a:moveTo>
                  <a:lnTo>
                    <a:pt x="88347" y="111825"/>
                  </a:lnTo>
                  <a:lnTo>
                    <a:pt x="79325" y="90437"/>
                  </a:lnTo>
                  <a:lnTo>
                    <a:pt x="75398" y="86265"/>
                  </a:lnTo>
                  <a:lnTo>
                    <a:pt x="64684" y="81628"/>
                  </a:lnTo>
                  <a:lnTo>
                    <a:pt x="49057" y="79018"/>
                  </a:lnTo>
                  <a:lnTo>
                    <a:pt x="34373" y="82037"/>
                  </a:lnTo>
                  <a:lnTo>
                    <a:pt x="24755" y="90068"/>
                  </a:lnTo>
                  <a:lnTo>
                    <a:pt x="19968" y="95543"/>
                  </a:lnTo>
                  <a:lnTo>
                    <a:pt x="9438" y="122211"/>
                  </a:lnTo>
                  <a:lnTo>
                    <a:pt x="5083" y="155248"/>
                  </a:lnTo>
                  <a:lnTo>
                    <a:pt x="0" y="190173"/>
                  </a:lnTo>
                  <a:lnTo>
                    <a:pt x="1052" y="225656"/>
                  </a:lnTo>
                  <a:lnTo>
                    <a:pt x="6390" y="261305"/>
                  </a:lnTo>
                  <a:lnTo>
                    <a:pt x="9207" y="293211"/>
                  </a:lnTo>
                  <a:lnTo>
                    <a:pt x="14099" y="308806"/>
                  </a:lnTo>
                  <a:lnTo>
                    <a:pt x="17626" y="315188"/>
                  </a:lnTo>
                  <a:lnTo>
                    <a:pt x="27895" y="324395"/>
                  </a:lnTo>
                  <a:lnTo>
                    <a:pt x="42831" y="331924"/>
                  </a:lnTo>
                  <a:lnTo>
                    <a:pt x="46306" y="332981"/>
                  </a:lnTo>
                  <a:lnTo>
                    <a:pt x="50210" y="332098"/>
                  </a:lnTo>
                  <a:lnTo>
                    <a:pt x="63289" y="323270"/>
                  </a:lnTo>
                  <a:lnTo>
                    <a:pt x="72532" y="315023"/>
                  </a:lnTo>
                  <a:lnTo>
                    <a:pt x="77698" y="301832"/>
                  </a:lnTo>
                  <a:lnTo>
                    <a:pt x="82723" y="274439"/>
                  </a:lnTo>
                  <a:lnTo>
                    <a:pt x="89239" y="241187"/>
                  </a:lnTo>
                  <a:lnTo>
                    <a:pt x="93060" y="215570"/>
                  </a:lnTo>
                  <a:lnTo>
                    <a:pt x="94759" y="183018"/>
                  </a:lnTo>
                  <a:lnTo>
                    <a:pt x="95514" y="151617"/>
                  </a:lnTo>
                  <a:lnTo>
                    <a:pt x="95056" y="120993"/>
                  </a:lnTo>
                  <a:lnTo>
                    <a:pt x="92206" y="88861"/>
                  </a:lnTo>
                  <a:lnTo>
                    <a:pt x="90411" y="58176"/>
                  </a:lnTo>
                  <a:lnTo>
                    <a:pt x="88819" y="31044"/>
                  </a:lnTo>
                  <a:lnTo>
                    <a:pt x="83446" y="2691"/>
                  </a:lnTo>
                  <a:lnTo>
                    <a:pt x="82150" y="0"/>
                  </a:lnTo>
                  <a:lnTo>
                    <a:pt x="86803" y="18166"/>
                  </a:lnTo>
                  <a:lnTo>
                    <a:pt x="89918" y="48132"/>
                  </a:lnTo>
                  <a:lnTo>
                    <a:pt x="96273" y="73412"/>
                  </a:lnTo>
                  <a:lnTo>
                    <a:pt x="102272" y="98405"/>
                  </a:lnTo>
                  <a:lnTo>
                    <a:pt x="107584" y="122743"/>
                  </a:lnTo>
                  <a:lnTo>
                    <a:pt x="112591" y="146789"/>
                  </a:lnTo>
                  <a:lnTo>
                    <a:pt x="119579" y="172822"/>
                  </a:lnTo>
                  <a:lnTo>
                    <a:pt x="127976" y="199473"/>
                  </a:lnTo>
                  <a:lnTo>
                    <a:pt x="137000" y="224547"/>
                  </a:lnTo>
                  <a:lnTo>
                    <a:pt x="159051" y="259195"/>
                  </a:lnTo>
                  <a:lnTo>
                    <a:pt x="167556" y="27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MARTInkShape-217"/>
            <p:cNvSpPr/>
            <p:nvPr/>
          </p:nvSpPr>
          <p:spPr>
            <a:xfrm>
              <a:off x="3393281" y="1410554"/>
              <a:ext cx="142876" cy="247632"/>
            </a:xfrm>
            <a:custGeom>
              <a:avLst/>
              <a:gdLst/>
              <a:ahLst/>
              <a:cxnLst/>
              <a:rect l="0" t="0" r="0" b="0"/>
              <a:pathLst>
                <a:path w="142876" h="247632">
                  <a:moveTo>
                    <a:pt x="0" y="39627"/>
                  </a:moveTo>
                  <a:lnTo>
                    <a:pt x="5655" y="72828"/>
                  </a:lnTo>
                  <a:lnTo>
                    <a:pt x="8819" y="107408"/>
                  </a:lnTo>
                  <a:lnTo>
                    <a:pt x="12651" y="133252"/>
                  </a:lnTo>
                  <a:lnTo>
                    <a:pt x="17000" y="157967"/>
                  </a:lnTo>
                  <a:lnTo>
                    <a:pt x="19462" y="182181"/>
                  </a:lnTo>
                  <a:lnTo>
                    <a:pt x="22965" y="216009"/>
                  </a:lnTo>
                  <a:lnTo>
                    <a:pt x="25288" y="233907"/>
                  </a:lnTo>
                  <a:lnTo>
                    <a:pt x="23674" y="244507"/>
                  </a:lnTo>
                  <a:lnTo>
                    <a:pt x="22927" y="246857"/>
                  </a:lnTo>
                  <a:lnTo>
                    <a:pt x="22428" y="247631"/>
                  </a:lnTo>
                  <a:lnTo>
                    <a:pt x="22096" y="247353"/>
                  </a:lnTo>
                  <a:lnTo>
                    <a:pt x="25421" y="243169"/>
                  </a:lnTo>
                  <a:lnTo>
                    <a:pt x="25056" y="234865"/>
                  </a:lnTo>
                  <a:lnTo>
                    <a:pt x="22147" y="202547"/>
                  </a:lnTo>
                  <a:lnTo>
                    <a:pt x="21750" y="176594"/>
                  </a:lnTo>
                  <a:lnTo>
                    <a:pt x="21573" y="146539"/>
                  </a:lnTo>
                  <a:lnTo>
                    <a:pt x="21494" y="114660"/>
                  </a:lnTo>
                  <a:lnTo>
                    <a:pt x="21459" y="84088"/>
                  </a:lnTo>
                  <a:lnTo>
                    <a:pt x="22238" y="55419"/>
                  </a:lnTo>
                  <a:lnTo>
                    <a:pt x="27139" y="20141"/>
                  </a:lnTo>
                  <a:lnTo>
                    <a:pt x="31376" y="7683"/>
                  </a:lnTo>
                  <a:lnTo>
                    <a:pt x="35205" y="4044"/>
                  </a:lnTo>
                  <a:lnTo>
                    <a:pt x="45809" y="0"/>
                  </a:lnTo>
                  <a:lnTo>
                    <a:pt x="65167" y="1516"/>
                  </a:lnTo>
                  <a:lnTo>
                    <a:pt x="76853" y="9195"/>
                  </a:lnTo>
                  <a:lnTo>
                    <a:pt x="102166" y="41117"/>
                  </a:lnTo>
                  <a:lnTo>
                    <a:pt x="115820" y="67762"/>
                  </a:lnTo>
                  <a:lnTo>
                    <a:pt x="125246" y="100439"/>
                  </a:lnTo>
                  <a:lnTo>
                    <a:pt x="133066" y="134463"/>
                  </a:lnTo>
                  <a:lnTo>
                    <a:pt x="141427" y="169346"/>
                  </a:lnTo>
                  <a:lnTo>
                    <a:pt x="142875" y="175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SMARTInkShape-218"/>
            <p:cNvSpPr/>
            <p:nvPr/>
          </p:nvSpPr>
          <p:spPr>
            <a:xfrm>
              <a:off x="3107531" y="1443038"/>
              <a:ext cx="214314" cy="277455"/>
            </a:xfrm>
            <a:custGeom>
              <a:avLst/>
              <a:gdLst/>
              <a:ahLst/>
              <a:cxnLst/>
              <a:rect l="0" t="0" r="0" b="0"/>
              <a:pathLst>
                <a:path w="214314" h="277455">
                  <a:moveTo>
                    <a:pt x="0" y="0"/>
                  </a:moveTo>
                  <a:lnTo>
                    <a:pt x="0" y="25987"/>
                  </a:lnTo>
                  <a:lnTo>
                    <a:pt x="0" y="54941"/>
                  </a:lnTo>
                  <a:lnTo>
                    <a:pt x="2117" y="88976"/>
                  </a:lnTo>
                  <a:lnTo>
                    <a:pt x="3793" y="106942"/>
                  </a:lnTo>
                  <a:lnTo>
                    <a:pt x="5703" y="125270"/>
                  </a:lnTo>
                  <a:lnTo>
                    <a:pt x="7771" y="143838"/>
                  </a:lnTo>
                  <a:lnTo>
                    <a:pt x="12185" y="179021"/>
                  </a:lnTo>
                  <a:lnTo>
                    <a:pt x="16793" y="207888"/>
                  </a:lnTo>
                  <a:lnTo>
                    <a:pt x="27642" y="242659"/>
                  </a:lnTo>
                  <a:lnTo>
                    <a:pt x="37118" y="265485"/>
                  </a:lnTo>
                  <a:lnTo>
                    <a:pt x="40620" y="269859"/>
                  </a:lnTo>
                  <a:lnTo>
                    <a:pt x="48745" y="274718"/>
                  </a:lnTo>
                  <a:lnTo>
                    <a:pt x="62245" y="277454"/>
                  </a:lnTo>
                  <a:lnTo>
                    <a:pt x="76298" y="274472"/>
                  </a:lnTo>
                  <a:lnTo>
                    <a:pt x="85769" y="266450"/>
                  </a:lnTo>
                  <a:lnTo>
                    <a:pt x="109544" y="234289"/>
                  </a:lnTo>
                  <a:lnTo>
                    <a:pt x="123033" y="207620"/>
                  </a:lnTo>
                  <a:lnTo>
                    <a:pt x="132410" y="174935"/>
                  </a:lnTo>
                  <a:lnTo>
                    <a:pt x="139422" y="139321"/>
                  </a:lnTo>
                  <a:lnTo>
                    <a:pt x="141340" y="112720"/>
                  </a:lnTo>
                  <a:lnTo>
                    <a:pt x="142193" y="85023"/>
                  </a:lnTo>
                  <a:lnTo>
                    <a:pt x="142572" y="57631"/>
                  </a:lnTo>
                  <a:lnTo>
                    <a:pt x="142785" y="23866"/>
                  </a:lnTo>
                  <a:lnTo>
                    <a:pt x="142857" y="12563"/>
                  </a:lnTo>
                  <a:lnTo>
                    <a:pt x="142863" y="13138"/>
                  </a:lnTo>
                  <a:lnTo>
                    <a:pt x="156610" y="45449"/>
                  </a:lnTo>
                  <a:lnTo>
                    <a:pt x="165818" y="77672"/>
                  </a:lnTo>
                  <a:lnTo>
                    <a:pt x="173574" y="108562"/>
                  </a:lnTo>
                  <a:lnTo>
                    <a:pt x="180596" y="132387"/>
                  </a:lnTo>
                  <a:lnTo>
                    <a:pt x="188215" y="158057"/>
                  </a:lnTo>
                  <a:lnTo>
                    <a:pt x="197761" y="193234"/>
                  </a:lnTo>
                  <a:lnTo>
                    <a:pt x="21431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SMARTInkShape-219"/>
            <p:cNvSpPr/>
            <p:nvPr/>
          </p:nvSpPr>
          <p:spPr>
            <a:xfrm>
              <a:off x="2814638" y="1452199"/>
              <a:ext cx="267412" cy="283028"/>
            </a:xfrm>
            <a:custGeom>
              <a:avLst/>
              <a:gdLst/>
              <a:ahLst/>
              <a:cxnLst/>
              <a:rect l="0" t="0" r="0" b="0"/>
              <a:pathLst>
                <a:path w="267412" h="283028">
                  <a:moveTo>
                    <a:pt x="0" y="119426"/>
                  </a:moveTo>
                  <a:lnTo>
                    <a:pt x="4909" y="152852"/>
                  </a:lnTo>
                  <a:lnTo>
                    <a:pt x="7275" y="186039"/>
                  </a:lnTo>
                  <a:lnTo>
                    <a:pt x="11857" y="216333"/>
                  </a:lnTo>
                  <a:lnTo>
                    <a:pt x="13567" y="244624"/>
                  </a:lnTo>
                  <a:lnTo>
                    <a:pt x="14245" y="280163"/>
                  </a:lnTo>
                  <a:lnTo>
                    <a:pt x="14279" y="283027"/>
                  </a:lnTo>
                  <a:lnTo>
                    <a:pt x="14286" y="252824"/>
                  </a:lnTo>
                  <a:lnTo>
                    <a:pt x="14287" y="226773"/>
                  </a:lnTo>
                  <a:lnTo>
                    <a:pt x="14287" y="194271"/>
                  </a:lnTo>
                  <a:lnTo>
                    <a:pt x="15081" y="158712"/>
                  </a:lnTo>
                  <a:lnTo>
                    <a:pt x="18079" y="132124"/>
                  </a:lnTo>
                  <a:lnTo>
                    <a:pt x="24230" y="97965"/>
                  </a:lnTo>
                  <a:lnTo>
                    <a:pt x="34872" y="71527"/>
                  </a:lnTo>
                  <a:lnTo>
                    <a:pt x="51872" y="52405"/>
                  </a:lnTo>
                  <a:lnTo>
                    <a:pt x="65123" y="45983"/>
                  </a:lnTo>
                  <a:lnTo>
                    <a:pt x="93032" y="41860"/>
                  </a:lnTo>
                  <a:lnTo>
                    <a:pt x="102995" y="43412"/>
                  </a:lnTo>
                  <a:lnTo>
                    <a:pt x="106763" y="44938"/>
                  </a:lnTo>
                  <a:lnTo>
                    <a:pt x="119651" y="58462"/>
                  </a:lnTo>
                  <a:lnTo>
                    <a:pt x="129732" y="77550"/>
                  </a:lnTo>
                  <a:lnTo>
                    <a:pt x="137746" y="105872"/>
                  </a:lnTo>
                  <a:lnTo>
                    <a:pt x="145147" y="139399"/>
                  </a:lnTo>
                  <a:lnTo>
                    <a:pt x="152367" y="174468"/>
                  </a:lnTo>
                  <a:lnTo>
                    <a:pt x="159534" y="209995"/>
                  </a:lnTo>
                  <a:lnTo>
                    <a:pt x="170477" y="238071"/>
                  </a:lnTo>
                  <a:lnTo>
                    <a:pt x="179219" y="249680"/>
                  </a:lnTo>
                  <a:lnTo>
                    <a:pt x="183773" y="253887"/>
                  </a:lnTo>
                  <a:lnTo>
                    <a:pt x="188397" y="255898"/>
                  </a:lnTo>
                  <a:lnTo>
                    <a:pt x="197767" y="256016"/>
                  </a:lnTo>
                  <a:lnTo>
                    <a:pt x="207223" y="251305"/>
                  </a:lnTo>
                  <a:lnTo>
                    <a:pt x="226229" y="235346"/>
                  </a:lnTo>
                  <a:lnTo>
                    <a:pt x="240509" y="214010"/>
                  </a:lnTo>
                  <a:lnTo>
                    <a:pt x="253853" y="178355"/>
                  </a:lnTo>
                  <a:lnTo>
                    <a:pt x="261659" y="149410"/>
                  </a:lnTo>
                  <a:lnTo>
                    <a:pt x="267411" y="116845"/>
                  </a:lnTo>
                  <a:lnTo>
                    <a:pt x="264793" y="85941"/>
                  </a:lnTo>
                  <a:lnTo>
                    <a:pt x="258197" y="53589"/>
                  </a:lnTo>
                  <a:lnTo>
                    <a:pt x="246541" y="29010"/>
                  </a:lnTo>
                  <a:lnTo>
                    <a:pt x="237632" y="16800"/>
                  </a:lnTo>
                  <a:lnTo>
                    <a:pt x="226264" y="8198"/>
                  </a:lnTo>
                  <a:lnTo>
                    <a:pt x="213274" y="2522"/>
                  </a:lnTo>
                  <a:lnTo>
                    <a:pt x="199563" y="0"/>
                  </a:lnTo>
                  <a:lnTo>
                    <a:pt x="183415" y="5229"/>
                  </a:lnTo>
                  <a:lnTo>
                    <a:pt x="150971" y="27989"/>
                  </a:lnTo>
                  <a:lnTo>
                    <a:pt x="128587" y="55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3" name="SMARTInkShape-220"/>
          <p:cNvSpPr/>
          <p:nvPr/>
        </p:nvSpPr>
        <p:spPr>
          <a:xfrm>
            <a:off x="2428891" y="950413"/>
            <a:ext cx="99998" cy="306888"/>
          </a:xfrm>
          <a:custGeom>
            <a:avLst/>
            <a:gdLst/>
            <a:ahLst/>
            <a:cxnLst/>
            <a:rect l="0" t="0" r="0" b="0"/>
            <a:pathLst>
              <a:path w="99998" h="306888">
                <a:moveTo>
                  <a:pt x="14272" y="6850"/>
                </a:moveTo>
                <a:lnTo>
                  <a:pt x="573" y="0"/>
                </a:lnTo>
                <a:lnTo>
                  <a:pt x="0" y="33299"/>
                </a:lnTo>
                <a:lnTo>
                  <a:pt x="781" y="63550"/>
                </a:lnTo>
                <a:lnTo>
                  <a:pt x="4894" y="91559"/>
                </a:lnTo>
                <a:lnTo>
                  <a:pt x="7260" y="124641"/>
                </a:lnTo>
                <a:lnTo>
                  <a:pt x="10626" y="147837"/>
                </a:lnTo>
                <a:lnTo>
                  <a:pt x="14768" y="173492"/>
                </a:lnTo>
                <a:lnTo>
                  <a:pt x="20048" y="199181"/>
                </a:lnTo>
                <a:lnTo>
                  <a:pt x="31153" y="229907"/>
                </a:lnTo>
                <a:lnTo>
                  <a:pt x="44942" y="264392"/>
                </a:lnTo>
                <a:lnTo>
                  <a:pt x="54097" y="274242"/>
                </a:lnTo>
                <a:lnTo>
                  <a:pt x="64515" y="282059"/>
                </a:lnTo>
                <a:lnTo>
                  <a:pt x="80351" y="300893"/>
                </a:lnTo>
                <a:lnTo>
                  <a:pt x="87561" y="304223"/>
                </a:lnTo>
                <a:lnTo>
                  <a:pt x="99997" y="3068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6" name="SMARTInkShape-Group47"/>
          <p:cNvGrpSpPr/>
          <p:nvPr/>
        </p:nvGrpSpPr>
        <p:grpSpPr>
          <a:xfrm>
            <a:off x="2500455" y="1493438"/>
            <a:ext cx="235602" cy="348951"/>
            <a:chOff x="2500455" y="1493438"/>
            <a:chExt cx="235602" cy="348951"/>
          </a:xfrm>
        </p:grpSpPr>
        <p:sp>
          <p:nvSpPr>
            <p:cNvPr id="154" name="SMARTInkShape-221"/>
            <p:cNvSpPr/>
            <p:nvPr/>
          </p:nvSpPr>
          <p:spPr>
            <a:xfrm>
              <a:off x="2721769" y="1735931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14287" y="0"/>
                  </a:moveTo>
                  <a:lnTo>
                    <a:pt x="10495" y="0"/>
                  </a:lnTo>
                  <a:lnTo>
                    <a:pt x="6516" y="2117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MARTInkShape-222"/>
            <p:cNvSpPr/>
            <p:nvPr/>
          </p:nvSpPr>
          <p:spPr>
            <a:xfrm>
              <a:off x="2500455" y="1493438"/>
              <a:ext cx="157021" cy="348951"/>
            </a:xfrm>
            <a:custGeom>
              <a:avLst/>
              <a:gdLst/>
              <a:ahLst/>
              <a:cxnLst/>
              <a:rect l="0" t="0" r="0" b="0"/>
              <a:pathLst>
                <a:path w="157021" h="348951">
                  <a:moveTo>
                    <a:pt x="14145" y="71043"/>
                  </a:moveTo>
                  <a:lnTo>
                    <a:pt x="4326" y="60431"/>
                  </a:lnTo>
                  <a:lnTo>
                    <a:pt x="1843" y="54949"/>
                  </a:lnTo>
                  <a:lnTo>
                    <a:pt x="32" y="40138"/>
                  </a:lnTo>
                  <a:lnTo>
                    <a:pt x="3701" y="29166"/>
                  </a:lnTo>
                  <a:lnTo>
                    <a:pt x="9816" y="19653"/>
                  </a:lnTo>
                  <a:lnTo>
                    <a:pt x="16455" y="16453"/>
                  </a:lnTo>
                  <a:lnTo>
                    <a:pt x="33651" y="10607"/>
                  </a:lnTo>
                  <a:lnTo>
                    <a:pt x="48219" y="2602"/>
                  </a:lnTo>
                  <a:lnTo>
                    <a:pt x="75371" y="0"/>
                  </a:lnTo>
                  <a:lnTo>
                    <a:pt x="90142" y="3515"/>
                  </a:lnTo>
                  <a:lnTo>
                    <a:pt x="93384" y="5387"/>
                  </a:lnTo>
                  <a:lnTo>
                    <a:pt x="95546" y="7429"/>
                  </a:lnTo>
                  <a:lnTo>
                    <a:pt x="107261" y="30984"/>
                  </a:lnTo>
                  <a:lnTo>
                    <a:pt x="111093" y="44508"/>
                  </a:lnTo>
                  <a:lnTo>
                    <a:pt x="113552" y="79060"/>
                  </a:lnTo>
                  <a:lnTo>
                    <a:pt x="111862" y="107021"/>
                  </a:lnTo>
                  <a:lnTo>
                    <a:pt x="106333" y="135414"/>
                  </a:lnTo>
                  <a:lnTo>
                    <a:pt x="97552" y="163935"/>
                  </a:lnTo>
                  <a:lnTo>
                    <a:pt x="87012" y="192494"/>
                  </a:lnTo>
                  <a:lnTo>
                    <a:pt x="72548" y="226796"/>
                  </a:lnTo>
                  <a:lnTo>
                    <a:pt x="54403" y="257296"/>
                  </a:lnTo>
                  <a:lnTo>
                    <a:pt x="39479" y="283833"/>
                  </a:lnTo>
                  <a:lnTo>
                    <a:pt x="17738" y="319127"/>
                  </a:lnTo>
                  <a:lnTo>
                    <a:pt x="338" y="348950"/>
                  </a:lnTo>
                  <a:lnTo>
                    <a:pt x="71" y="347222"/>
                  </a:lnTo>
                  <a:lnTo>
                    <a:pt x="0" y="345650"/>
                  </a:lnTo>
                  <a:lnTo>
                    <a:pt x="3692" y="335853"/>
                  </a:lnTo>
                  <a:lnTo>
                    <a:pt x="13605" y="322896"/>
                  </a:lnTo>
                  <a:lnTo>
                    <a:pt x="44293" y="300982"/>
                  </a:lnTo>
                  <a:lnTo>
                    <a:pt x="72399" y="282769"/>
                  </a:lnTo>
                  <a:lnTo>
                    <a:pt x="107702" y="263884"/>
                  </a:lnTo>
                  <a:lnTo>
                    <a:pt x="141457" y="244867"/>
                  </a:lnTo>
                  <a:lnTo>
                    <a:pt x="157020" y="235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SMARTInkShape-Group48"/>
          <p:cNvGrpSpPr/>
          <p:nvPr/>
        </p:nvGrpSpPr>
        <p:grpSpPr>
          <a:xfrm>
            <a:off x="2958174" y="1643063"/>
            <a:ext cx="1327429" cy="442231"/>
            <a:chOff x="2958174" y="1643063"/>
            <a:chExt cx="1327429" cy="442231"/>
          </a:xfrm>
        </p:grpSpPr>
        <p:sp>
          <p:nvSpPr>
            <p:cNvPr id="157" name="SMARTInkShape-223"/>
            <p:cNvSpPr/>
            <p:nvPr/>
          </p:nvSpPr>
          <p:spPr>
            <a:xfrm>
              <a:off x="4129088" y="1643063"/>
              <a:ext cx="156515" cy="321469"/>
            </a:xfrm>
            <a:custGeom>
              <a:avLst/>
              <a:gdLst/>
              <a:ahLst/>
              <a:cxnLst/>
              <a:rect l="0" t="0" r="0" b="0"/>
              <a:pathLst>
                <a:path w="156515" h="321469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9887" y="6702"/>
                  </a:lnTo>
                  <a:lnTo>
                    <a:pt x="24360" y="9129"/>
                  </a:lnTo>
                  <a:lnTo>
                    <a:pt x="57535" y="20105"/>
                  </a:lnTo>
                  <a:lnTo>
                    <a:pt x="87917" y="38514"/>
                  </a:lnTo>
                  <a:lnTo>
                    <a:pt x="104162" y="52042"/>
                  </a:lnTo>
                  <a:lnTo>
                    <a:pt x="129642" y="86597"/>
                  </a:lnTo>
                  <a:lnTo>
                    <a:pt x="146098" y="114558"/>
                  </a:lnTo>
                  <a:lnTo>
                    <a:pt x="153884" y="140835"/>
                  </a:lnTo>
                  <a:lnTo>
                    <a:pt x="156514" y="174839"/>
                  </a:lnTo>
                  <a:lnTo>
                    <a:pt x="153178" y="202704"/>
                  </a:lnTo>
                  <a:lnTo>
                    <a:pt x="147162" y="231069"/>
                  </a:lnTo>
                  <a:lnTo>
                    <a:pt x="133109" y="263395"/>
                  </a:lnTo>
                  <a:lnTo>
                    <a:pt x="121866" y="294828"/>
                  </a:lnTo>
                  <a:lnTo>
                    <a:pt x="114300" y="32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SMARTInkShape-224"/>
            <p:cNvSpPr/>
            <p:nvPr/>
          </p:nvSpPr>
          <p:spPr>
            <a:xfrm>
              <a:off x="4015780" y="1686507"/>
              <a:ext cx="144620" cy="270104"/>
            </a:xfrm>
            <a:custGeom>
              <a:avLst/>
              <a:gdLst/>
              <a:ahLst/>
              <a:cxnLst/>
              <a:rect l="0" t="0" r="0" b="0"/>
              <a:pathLst>
                <a:path w="144620" h="270104">
                  <a:moveTo>
                    <a:pt x="6151" y="35137"/>
                  </a:moveTo>
                  <a:lnTo>
                    <a:pt x="0" y="35137"/>
                  </a:lnTo>
                  <a:lnTo>
                    <a:pt x="16954" y="13133"/>
                  </a:lnTo>
                  <a:lnTo>
                    <a:pt x="25769" y="6043"/>
                  </a:lnTo>
                  <a:lnTo>
                    <a:pt x="34979" y="2362"/>
                  </a:lnTo>
                  <a:lnTo>
                    <a:pt x="53826" y="0"/>
                  </a:lnTo>
                  <a:lnTo>
                    <a:pt x="68078" y="3383"/>
                  </a:lnTo>
                  <a:lnTo>
                    <a:pt x="78563" y="9412"/>
                  </a:lnTo>
                  <a:lnTo>
                    <a:pt x="86697" y="16226"/>
                  </a:lnTo>
                  <a:lnTo>
                    <a:pt x="89574" y="23028"/>
                  </a:lnTo>
                  <a:lnTo>
                    <a:pt x="90342" y="27064"/>
                  </a:lnTo>
                  <a:lnTo>
                    <a:pt x="87629" y="44122"/>
                  </a:lnTo>
                  <a:lnTo>
                    <a:pt x="68988" y="72013"/>
                  </a:lnTo>
                  <a:lnTo>
                    <a:pt x="49196" y="105157"/>
                  </a:lnTo>
                  <a:lnTo>
                    <a:pt x="28226" y="139425"/>
                  </a:lnTo>
                  <a:lnTo>
                    <a:pt x="21977" y="147459"/>
                  </a:lnTo>
                  <a:lnTo>
                    <a:pt x="23052" y="148118"/>
                  </a:lnTo>
                  <a:lnTo>
                    <a:pt x="28479" y="148851"/>
                  </a:lnTo>
                  <a:lnTo>
                    <a:pt x="34067" y="147060"/>
                  </a:lnTo>
                  <a:lnTo>
                    <a:pt x="36668" y="145471"/>
                  </a:lnTo>
                  <a:lnTo>
                    <a:pt x="65092" y="138780"/>
                  </a:lnTo>
                  <a:lnTo>
                    <a:pt x="76268" y="138879"/>
                  </a:lnTo>
                  <a:lnTo>
                    <a:pt x="107755" y="149203"/>
                  </a:lnTo>
                  <a:lnTo>
                    <a:pt x="125509" y="158187"/>
                  </a:lnTo>
                  <a:lnTo>
                    <a:pt x="135796" y="169668"/>
                  </a:lnTo>
                  <a:lnTo>
                    <a:pt x="143872" y="183124"/>
                  </a:lnTo>
                  <a:lnTo>
                    <a:pt x="144619" y="194572"/>
                  </a:lnTo>
                  <a:lnTo>
                    <a:pt x="141511" y="206803"/>
                  </a:lnTo>
                  <a:lnTo>
                    <a:pt x="121735" y="241469"/>
                  </a:lnTo>
                  <a:lnTo>
                    <a:pt x="89921" y="264980"/>
                  </a:lnTo>
                  <a:lnTo>
                    <a:pt x="72646" y="269715"/>
                  </a:lnTo>
                  <a:lnTo>
                    <a:pt x="69531" y="270103"/>
                  </a:lnTo>
                  <a:lnTo>
                    <a:pt x="63954" y="268418"/>
                  </a:lnTo>
                  <a:lnTo>
                    <a:pt x="56158" y="263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MARTInkShape-225"/>
            <p:cNvSpPr/>
            <p:nvPr/>
          </p:nvSpPr>
          <p:spPr>
            <a:xfrm>
              <a:off x="3886693" y="1664494"/>
              <a:ext cx="49514" cy="342901"/>
            </a:xfrm>
            <a:custGeom>
              <a:avLst/>
              <a:gdLst/>
              <a:ahLst/>
              <a:cxnLst/>
              <a:rect l="0" t="0" r="0" b="0"/>
              <a:pathLst>
                <a:path w="49514" h="342901">
                  <a:moveTo>
                    <a:pt x="28082" y="0"/>
                  </a:moveTo>
                  <a:lnTo>
                    <a:pt x="21931" y="6151"/>
                  </a:lnTo>
                  <a:lnTo>
                    <a:pt x="13298" y="34559"/>
                  </a:lnTo>
                  <a:lnTo>
                    <a:pt x="8620" y="63950"/>
                  </a:lnTo>
                  <a:lnTo>
                    <a:pt x="5118" y="94883"/>
                  </a:lnTo>
                  <a:lnTo>
                    <a:pt x="2001" y="119164"/>
                  </a:lnTo>
                  <a:lnTo>
                    <a:pt x="615" y="148476"/>
                  </a:lnTo>
                  <a:lnTo>
                    <a:pt x="0" y="177908"/>
                  </a:lnTo>
                  <a:lnTo>
                    <a:pt x="520" y="206070"/>
                  </a:lnTo>
                  <a:lnTo>
                    <a:pt x="3397" y="231816"/>
                  </a:lnTo>
                  <a:lnTo>
                    <a:pt x="7321" y="256487"/>
                  </a:lnTo>
                  <a:lnTo>
                    <a:pt x="16110" y="290573"/>
                  </a:lnTo>
                  <a:lnTo>
                    <a:pt x="28768" y="316548"/>
                  </a:lnTo>
                  <a:lnTo>
                    <a:pt x="4951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SMARTInkShape-226"/>
            <p:cNvSpPr/>
            <p:nvPr/>
          </p:nvSpPr>
          <p:spPr>
            <a:xfrm>
              <a:off x="3632414" y="1733709"/>
              <a:ext cx="132343" cy="299846"/>
            </a:xfrm>
            <a:custGeom>
              <a:avLst/>
              <a:gdLst/>
              <a:ahLst/>
              <a:cxnLst/>
              <a:rect l="0" t="0" r="0" b="0"/>
              <a:pathLst>
                <a:path w="132343" h="299846">
                  <a:moveTo>
                    <a:pt x="89480" y="123666"/>
                  </a:moveTo>
                  <a:lnTo>
                    <a:pt x="85688" y="96195"/>
                  </a:lnTo>
                  <a:lnTo>
                    <a:pt x="75745" y="77779"/>
                  </a:lnTo>
                  <a:lnTo>
                    <a:pt x="62744" y="66061"/>
                  </a:lnTo>
                  <a:lnTo>
                    <a:pt x="48838" y="57562"/>
                  </a:lnTo>
                  <a:lnTo>
                    <a:pt x="44129" y="56578"/>
                  </a:lnTo>
                  <a:lnTo>
                    <a:pt x="34663" y="57601"/>
                  </a:lnTo>
                  <a:lnTo>
                    <a:pt x="20409" y="66432"/>
                  </a:lnTo>
                  <a:lnTo>
                    <a:pt x="13009" y="78914"/>
                  </a:lnTo>
                  <a:lnTo>
                    <a:pt x="6497" y="103792"/>
                  </a:lnTo>
                  <a:lnTo>
                    <a:pt x="2451" y="133388"/>
                  </a:lnTo>
                  <a:lnTo>
                    <a:pt x="0" y="156562"/>
                  </a:lnTo>
                  <a:lnTo>
                    <a:pt x="1557" y="182736"/>
                  </a:lnTo>
                  <a:lnTo>
                    <a:pt x="4895" y="208128"/>
                  </a:lnTo>
                  <a:lnTo>
                    <a:pt x="11236" y="242619"/>
                  </a:lnTo>
                  <a:lnTo>
                    <a:pt x="20259" y="270830"/>
                  </a:lnTo>
                  <a:lnTo>
                    <a:pt x="28552" y="285116"/>
                  </a:lnTo>
                  <a:lnTo>
                    <a:pt x="37530" y="294111"/>
                  </a:lnTo>
                  <a:lnTo>
                    <a:pt x="46812" y="298638"/>
                  </a:lnTo>
                  <a:lnTo>
                    <a:pt x="51509" y="299845"/>
                  </a:lnTo>
                  <a:lnTo>
                    <a:pt x="60962" y="299070"/>
                  </a:lnTo>
                  <a:lnTo>
                    <a:pt x="65706" y="297752"/>
                  </a:lnTo>
                  <a:lnTo>
                    <a:pt x="69662" y="294492"/>
                  </a:lnTo>
                  <a:lnTo>
                    <a:pt x="79021" y="278527"/>
                  </a:lnTo>
                  <a:lnTo>
                    <a:pt x="89295" y="247566"/>
                  </a:lnTo>
                  <a:lnTo>
                    <a:pt x="96569" y="215146"/>
                  </a:lnTo>
                  <a:lnTo>
                    <a:pt x="100568" y="191311"/>
                  </a:lnTo>
                  <a:lnTo>
                    <a:pt x="102345" y="164843"/>
                  </a:lnTo>
                  <a:lnTo>
                    <a:pt x="101019" y="135088"/>
                  </a:lnTo>
                  <a:lnTo>
                    <a:pt x="97783" y="104136"/>
                  </a:lnTo>
                  <a:lnTo>
                    <a:pt x="93699" y="74505"/>
                  </a:lnTo>
                  <a:lnTo>
                    <a:pt x="89238" y="49694"/>
                  </a:lnTo>
                  <a:lnTo>
                    <a:pt x="84381" y="19992"/>
                  </a:lnTo>
                  <a:lnTo>
                    <a:pt x="82740" y="0"/>
                  </a:lnTo>
                  <a:lnTo>
                    <a:pt x="82372" y="29132"/>
                  </a:lnTo>
                  <a:lnTo>
                    <a:pt x="82346" y="59320"/>
                  </a:lnTo>
                  <a:lnTo>
                    <a:pt x="86132" y="89607"/>
                  </a:lnTo>
                  <a:lnTo>
                    <a:pt x="90108" y="113291"/>
                  </a:lnTo>
                  <a:lnTo>
                    <a:pt x="94522" y="138899"/>
                  </a:lnTo>
                  <a:lnTo>
                    <a:pt x="99129" y="163509"/>
                  </a:lnTo>
                  <a:lnTo>
                    <a:pt x="109978" y="195884"/>
                  </a:lnTo>
                  <a:lnTo>
                    <a:pt x="123246" y="225586"/>
                  </a:lnTo>
                  <a:lnTo>
                    <a:pt x="132342" y="24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SMARTInkShape-227"/>
            <p:cNvSpPr/>
            <p:nvPr/>
          </p:nvSpPr>
          <p:spPr>
            <a:xfrm>
              <a:off x="3482034" y="1817415"/>
              <a:ext cx="118417" cy="189595"/>
            </a:xfrm>
            <a:custGeom>
              <a:avLst/>
              <a:gdLst/>
              <a:ahLst/>
              <a:cxnLst/>
              <a:rect l="0" t="0" r="0" b="0"/>
              <a:pathLst>
                <a:path w="118417" h="189595">
                  <a:moveTo>
                    <a:pt x="4116" y="18529"/>
                  </a:moveTo>
                  <a:lnTo>
                    <a:pt x="0" y="50367"/>
                  </a:lnTo>
                  <a:lnTo>
                    <a:pt x="2544" y="76117"/>
                  </a:lnTo>
                  <a:lnTo>
                    <a:pt x="4444" y="107382"/>
                  </a:lnTo>
                  <a:lnTo>
                    <a:pt x="8887" y="136313"/>
                  </a:lnTo>
                  <a:lnTo>
                    <a:pt x="10791" y="167825"/>
                  </a:lnTo>
                  <a:lnTo>
                    <a:pt x="11168" y="185603"/>
                  </a:lnTo>
                  <a:lnTo>
                    <a:pt x="11992" y="187061"/>
                  </a:lnTo>
                  <a:lnTo>
                    <a:pt x="13335" y="188034"/>
                  </a:lnTo>
                  <a:lnTo>
                    <a:pt x="17402" y="189594"/>
                  </a:lnTo>
                  <a:lnTo>
                    <a:pt x="12617" y="154611"/>
                  </a:lnTo>
                  <a:lnTo>
                    <a:pt x="11863" y="129810"/>
                  </a:lnTo>
                  <a:lnTo>
                    <a:pt x="11528" y="102912"/>
                  </a:lnTo>
                  <a:lnTo>
                    <a:pt x="11379" y="75082"/>
                  </a:lnTo>
                  <a:lnTo>
                    <a:pt x="12107" y="48426"/>
                  </a:lnTo>
                  <a:lnTo>
                    <a:pt x="17773" y="17950"/>
                  </a:lnTo>
                  <a:lnTo>
                    <a:pt x="25002" y="6895"/>
                  </a:lnTo>
                  <a:lnTo>
                    <a:pt x="33507" y="1452"/>
                  </a:lnTo>
                  <a:lnTo>
                    <a:pt x="37998" y="0"/>
                  </a:lnTo>
                  <a:lnTo>
                    <a:pt x="47220" y="504"/>
                  </a:lnTo>
                  <a:lnTo>
                    <a:pt x="56611" y="4168"/>
                  </a:lnTo>
                  <a:lnTo>
                    <a:pt x="70823" y="15949"/>
                  </a:lnTo>
                  <a:lnTo>
                    <a:pt x="84294" y="34962"/>
                  </a:lnTo>
                  <a:lnTo>
                    <a:pt x="96360" y="69429"/>
                  </a:lnTo>
                  <a:lnTo>
                    <a:pt x="103943" y="99492"/>
                  </a:lnTo>
                  <a:lnTo>
                    <a:pt x="111217" y="131418"/>
                  </a:lnTo>
                  <a:lnTo>
                    <a:pt x="118416" y="161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SMARTInkShape-228"/>
            <p:cNvSpPr/>
            <p:nvPr/>
          </p:nvSpPr>
          <p:spPr>
            <a:xfrm>
              <a:off x="3207544" y="1812212"/>
              <a:ext cx="178595" cy="235045"/>
            </a:xfrm>
            <a:custGeom>
              <a:avLst/>
              <a:gdLst/>
              <a:ahLst/>
              <a:cxnLst/>
              <a:rect l="0" t="0" r="0" b="0"/>
              <a:pathLst>
                <a:path w="178595" h="235045">
                  <a:moveTo>
                    <a:pt x="0" y="23732"/>
                  </a:moveTo>
                  <a:lnTo>
                    <a:pt x="3792" y="23732"/>
                  </a:lnTo>
                  <a:lnTo>
                    <a:pt x="4909" y="24526"/>
                  </a:lnTo>
                  <a:lnTo>
                    <a:pt x="5654" y="25848"/>
                  </a:lnTo>
                  <a:lnTo>
                    <a:pt x="6482" y="31023"/>
                  </a:lnTo>
                  <a:lnTo>
                    <a:pt x="10849" y="64203"/>
                  </a:lnTo>
                  <a:lnTo>
                    <a:pt x="13268" y="91109"/>
                  </a:lnTo>
                  <a:lnTo>
                    <a:pt x="17778" y="122982"/>
                  </a:lnTo>
                  <a:lnTo>
                    <a:pt x="27933" y="157562"/>
                  </a:lnTo>
                  <a:lnTo>
                    <a:pt x="37204" y="185358"/>
                  </a:lnTo>
                  <a:lnTo>
                    <a:pt x="48242" y="215290"/>
                  </a:lnTo>
                  <a:lnTo>
                    <a:pt x="56101" y="226873"/>
                  </a:lnTo>
                  <a:lnTo>
                    <a:pt x="64886" y="233079"/>
                  </a:lnTo>
                  <a:lnTo>
                    <a:pt x="69451" y="234734"/>
                  </a:lnTo>
                  <a:lnTo>
                    <a:pt x="73288" y="235044"/>
                  </a:lnTo>
                  <a:lnTo>
                    <a:pt x="79668" y="233271"/>
                  </a:lnTo>
                  <a:lnTo>
                    <a:pt x="91515" y="224018"/>
                  </a:lnTo>
                  <a:lnTo>
                    <a:pt x="105079" y="207430"/>
                  </a:lnTo>
                  <a:lnTo>
                    <a:pt x="118182" y="173994"/>
                  </a:lnTo>
                  <a:lnTo>
                    <a:pt x="125151" y="140662"/>
                  </a:lnTo>
                  <a:lnTo>
                    <a:pt x="127060" y="114594"/>
                  </a:lnTo>
                  <a:lnTo>
                    <a:pt x="127909" y="87134"/>
                  </a:lnTo>
                  <a:lnTo>
                    <a:pt x="128286" y="60642"/>
                  </a:lnTo>
                  <a:lnTo>
                    <a:pt x="129291" y="28671"/>
                  </a:lnTo>
                  <a:lnTo>
                    <a:pt x="134726" y="41"/>
                  </a:lnTo>
                  <a:lnTo>
                    <a:pt x="135061" y="0"/>
                  </a:lnTo>
                  <a:lnTo>
                    <a:pt x="137808" y="34181"/>
                  </a:lnTo>
                  <a:lnTo>
                    <a:pt x="143490" y="62547"/>
                  </a:lnTo>
                  <a:lnTo>
                    <a:pt x="150201" y="93970"/>
                  </a:lnTo>
                  <a:lnTo>
                    <a:pt x="157217" y="123389"/>
                  </a:lnTo>
                  <a:lnTo>
                    <a:pt x="166439" y="150097"/>
                  </a:lnTo>
                  <a:lnTo>
                    <a:pt x="178594" y="173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MARTInkShape-229"/>
            <p:cNvSpPr/>
            <p:nvPr/>
          </p:nvSpPr>
          <p:spPr>
            <a:xfrm>
              <a:off x="2958174" y="1859752"/>
              <a:ext cx="233790" cy="225542"/>
            </a:xfrm>
            <a:custGeom>
              <a:avLst/>
              <a:gdLst/>
              <a:ahLst/>
              <a:cxnLst/>
              <a:rect l="0" t="0" r="0" b="0"/>
              <a:pathLst>
                <a:path w="233790" h="225542">
                  <a:moveTo>
                    <a:pt x="6482" y="61917"/>
                  </a:moveTo>
                  <a:lnTo>
                    <a:pt x="1573" y="80614"/>
                  </a:lnTo>
                  <a:lnTo>
                    <a:pt x="0" y="108291"/>
                  </a:lnTo>
                  <a:lnTo>
                    <a:pt x="328" y="133865"/>
                  </a:lnTo>
                  <a:lnTo>
                    <a:pt x="4306" y="164286"/>
                  </a:lnTo>
                  <a:lnTo>
                    <a:pt x="6052" y="196702"/>
                  </a:lnTo>
                  <a:lnTo>
                    <a:pt x="6457" y="223920"/>
                  </a:lnTo>
                  <a:lnTo>
                    <a:pt x="7259" y="224688"/>
                  </a:lnTo>
                  <a:lnTo>
                    <a:pt x="10267" y="225541"/>
                  </a:lnTo>
                  <a:lnTo>
                    <a:pt x="10593" y="224974"/>
                  </a:lnTo>
                  <a:lnTo>
                    <a:pt x="5413" y="209896"/>
                  </a:lnTo>
                  <a:lnTo>
                    <a:pt x="1138" y="182756"/>
                  </a:lnTo>
                  <a:lnTo>
                    <a:pt x="1988" y="152490"/>
                  </a:lnTo>
                  <a:lnTo>
                    <a:pt x="5151" y="118387"/>
                  </a:lnTo>
                  <a:lnTo>
                    <a:pt x="8205" y="85263"/>
                  </a:lnTo>
                  <a:lnTo>
                    <a:pt x="16253" y="57457"/>
                  </a:lnTo>
                  <a:lnTo>
                    <a:pt x="33195" y="30521"/>
                  </a:lnTo>
                  <a:lnTo>
                    <a:pt x="47117" y="18659"/>
                  </a:lnTo>
                  <a:lnTo>
                    <a:pt x="65089" y="10118"/>
                  </a:lnTo>
                  <a:lnTo>
                    <a:pt x="76450" y="9262"/>
                  </a:lnTo>
                  <a:lnTo>
                    <a:pt x="81703" y="10145"/>
                  </a:lnTo>
                  <a:lnTo>
                    <a:pt x="85998" y="12321"/>
                  </a:lnTo>
                  <a:lnTo>
                    <a:pt x="96629" y="23762"/>
                  </a:lnTo>
                  <a:lnTo>
                    <a:pt x="107893" y="41880"/>
                  </a:lnTo>
                  <a:lnTo>
                    <a:pt x="114620" y="73569"/>
                  </a:lnTo>
                  <a:lnTo>
                    <a:pt x="121073" y="106115"/>
                  </a:lnTo>
                  <a:lnTo>
                    <a:pt x="128012" y="136660"/>
                  </a:lnTo>
                  <a:lnTo>
                    <a:pt x="141260" y="168315"/>
                  </a:lnTo>
                  <a:lnTo>
                    <a:pt x="150751" y="182695"/>
                  </a:lnTo>
                  <a:lnTo>
                    <a:pt x="158178" y="187033"/>
                  </a:lnTo>
                  <a:lnTo>
                    <a:pt x="162382" y="188190"/>
                  </a:lnTo>
                  <a:lnTo>
                    <a:pt x="171286" y="187359"/>
                  </a:lnTo>
                  <a:lnTo>
                    <a:pt x="180534" y="183550"/>
                  </a:lnTo>
                  <a:lnTo>
                    <a:pt x="194666" y="171687"/>
                  </a:lnTo>
                  <a:lnTo>
                    <a:pt x="208114" y="152650"/>
                  </a:lnTo>
                  <a:lnTo>
                    <a:pt x="218272" y="126460"/>
                  </a:lnTo>
                  <a:lnTo>
                    <a:pt x="229396" y="94711"/>
                  </a:lnTo>
                  <a:lnTo>
                    <a:pt x="233397" y="64843"/>
                  </a:lnTo>
                  <a:lnTo>
                    <a:pt x="233789" y="36678"/>
                  </a:lnTo>
                  <a:lnTo>
                    <a:pt x="229231" y="14487"/>
                  </a:lnTo>
                  <a:lnTo>
                    <a:pt x="225074" y="5647"/>
                  </a:lnTo>
                  <a:lnTo>
                    <a:pt x="220580" y="1189"/>
                  </a:lnTo>
                  <a:lnTo>
                    <a:pt x="218270" y="0"/>
                  </a:lnTo>
                  <a:lnTo>
                    <a:pt x="209354" y="796"/>
                  </a:lnTo>
                  <a:lnTo>
                    <a:pt x="203643" y="2120"/>
                  </a:lnTo>
                  <a:lnTo>
                    <a:pt x="170411" y="25614"/>
                  </a:lnTo>
                  <a:lnTo>
                    <a:pt x="136607" y="49140"/>
                  </a:lnTo>
                  <a:lnTo>
                    <a:pt x="125030" y="57778"/>
                  </a:lnTo>
                  <a:lnTo>
                    <a:pt x="113639" y="6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SMARTInkShape-Group49"/>
          <p:cNvGrpSpPr/>
          <p:nvPr/>
        </p:nvGrpSpPr>
        <p:grpSpPr>
          <a:xfrm>
            <a:off x="2629281" y="1893617"/>
            <a:ext cx="292514" cy="320781"/>
            <a:chOff x="2629281" y="1893617"/>
            <a:chExt cx="292514" cy="320781"/>
          </a:xfrm>
        </p:grpSpPr>
        <p:sp>
          <p:nvSpPr>
            <p:cNvPr id="165" name="SMARTInkShape-230"/>
            <p:cNvSpPr/>
            <p:nvPr/>
          </p:nvSpPr>
          <p:spPr>
            <a:xfrm>
              <a:off x="2900363" y="2074716"/>
              <a:ext cx="21432" cy="11260"/>
            </a:xfrm>
            <a:custGeom>
              <a:avLst/>
              <a:gdLst/>
              <a:ahLst/>
              <a:cxnLst/>
              <a:rect l="0" t="0" r="0" b="0"/>
              <a:pathLst>
                <a:path w="21432" h="11260">
                  <a:moveTo>
                    <a:pt x="21431" y="4115"/>
                  </a:moveTo>
                  <a:lnTo>
                    <a:pt x="13846" y="323"/>
                  </a:lnTo>
                  <a:lnTo>
                    <a:pt x="11612" y="0"/>
                  </a:lnTo>
                  <a:lnTo>
                    <a:pt x="10123" y="578"/>
                  </a:lnTo>
                  <a:lnTo>
                    <a:pt x="0" y="11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SMARTInkShape-231"/>
            <p:cNvSpPr/>
            <p:nvPr/>
          </p:nvSpPr>
          <p:spPr>
            <a:xfrm>
              <a:off x="2629281" y="1893617"/>
              <a:ext cx="206231" cy="320781"/>
            </a:xfrm>
            <a:custGeom>
              <a:avLst/>
              <a:gdLst/>
              <a:ahLst/>
              <a:cxnLst/>
              <a:rect l="0" t="0" r="0" b="0"/>
              <a:pathLst>
                <a:path w="206231" h="320781">
                  <a:moveTo>
                    <a:pt x="13907" y="99489"/>
                  </a:moveTo>
                  <a:lnTo>
                    <a:pt x="906" y="75847"/>
                  </a:lnTo>
                  <a:lnTo>
                    <a:pt x="0" y="68584"/>
                  </a:lnTo>
                  <a:lnTo>
                    <a:pt x="3524" y="57612"/>
                  </a:lnTo>
                  <a:lnTo>
                    <a:pt x="17180" y="40514"/>
                  </a:lnTo>
                  <a:lnTo>
                    <a:pt x="50056" y="19805"/>
                  </a:lnTo>
                  <a:lnTo>
                    <a:pt x="79697" y="3447"/>
                  </a:lnTo>
                  <a:lnTo>
                    <a:pt x="108070" y="0"/>
                  </a:lnTo>
                  <a:lnTo>
                    <a:pt x="117405" y="1826"/>
                  </a:lnTo>
                  <a:lnTo>
                    <a:pt x="124993" y="6077"/>
                  </a:lnTo>
                  <a:lnTo>
                    <a:pt x="137397" y="17396"/>
                  </a:lnTo>
                  <a:lnTo>
                    <a:pt x="143668" y="26226"/>
                  </a:lnTo>
                  <a:lnTo>
                    <a:pt x="147869" y="40123"/>
                  </a:lnTo>
                  <a:lnTo>
                    <a:pt x="146735" y="49556"/>
                  </a:lnTo>
                  <a:lnTo>
                    <a:pt x="141998" y="60628"/>
                  </a:lnTo>
                  <a:lnTo>
                    <a:pt x="119554" y="93606"/>
                  </a:lnTo>
                  <a:lnTo>
                    <a:pt x="92190" y="126902"/>
                  </a:lnTo>
                  <a:lnTo>
                    <a:pt x="66617" y="161513"/>
                  </a:lnTo>
                  <a:lnTo>
                    <a:pt x="61146" y="169918"/>
                  </a:lnTo>
                  <a:lnTo>
                    <a:pt x="59687" y="171048"/>
                  </a:lnTo>
                  <a:lnTo>
                    <a:pt x="58714" y="171008"/>
                  </a:lnTo>
                  <a:lnTo>
                    <a:pt x="82047" y="153837"/>
                  </a:lnTo>
                  <a:lnTo>
                    <a:pt x="100771" y="146108"/>
                  </a:lnTo>
                  <a:lnTo>
                    <a:pt x="131708" y="142846"/>
                  </a:lnTo>
                  <a:lnTo>
                    <a:pt x="161589" y="153062"/>
                  </a:lnTo>
                  <a:lnTo>
                    <a:pt x="189498" y="166007"/>
                  </a:lnTo>
                  <a:lnTo>
                    <a:pt x="197251" y="172973"/>
                  </a:lnTo>
                  <a:lnTo>
                    <a:pt x="200430" y="177054"/>
                  </a:lnTo>
                  <a:lnTo>
                    <a:pt x="203962" y="187937"/>
                  </a:lnTo>
                  <a:lnTo>
                    <a:pt x="206230" y="210535"/>
                  </a:lnTo>
                  <a:lnTo>
                    <a:pt x="202830" y="225437"/>
                  </a:lnTo>
                  <a:lnTo>
                    <a:pt x="176751" y="259361"/>
                  </a:lnTo>
                  <a:lnTo>
                    <a:pt x="149349" y="287702"/>
                  </a:lnTo>
                  <a:lnTo>
                    <a:pt x="115998" y="311384"/>
                  </a:lnTo>
                  <a:lnTo>
                    <a:pt x="102364" y="318112"/>
                  </a:lnTo>
                  <a:lnTo>
                    <a:pt x="86915" y="320780"/>
                  </a:lnTo>
                  <a:lnTo>
                    <a:pt x="88159" y="316638"/>
                  </a:lnTo>
                  <a:lnTo>
                    <a:pt x="92488" y="306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SMARTInkShape-Group50"/>
          <p:cNvGrpSpPr/>
          <p:nvPr/>
        </p:nvGrpSpPr>
        <p:grpSpPr>
          <a:xfrm>
            <a:off x="3129050" y="1935956"/>
            <a:ext cx="1398189" cy="485195"/>
            <a:chOff x="3129050" y="1935956"/>
            <a:chExt cx="1398189" cy="485195"/>
          </a:xfrm>
        </p:grpSpPr>
        <p:sp>
          <p:nvSpPr>
            <p:cNvPr id="168" name="SMARTInkShape-232"/>
            <p:cNvSpPr/>
            <p:nvPr/>
          </p:nvSpPr>
          <p:spPr>
            <a:xfrm>
              <a:off x="4350544" y="1935956"/>
              <a:ext cx="176695" cy="414339"/>
            </a:xfrm>
            <a:custGeom>
              <a:avLst/>
              <a:gdLst/>
              <a:ahLst/>
              <a:cxnLst/>
              <a:rect l="0" t="0" r="0" b="0"/>
              <a:pathLst>
                <a:path w="176695" h="414339">
                  <a:moveTo>
                    <a:pt x="0" y="0"/>
                  </a:moveTo>
                  <a:lnTo>
                    <a:pt x="3792" y="7585"/>
                  </a:lnTo>
                  <a:lnTo>
                    <a:pt x="6497" y="9819"/>
                  </a:lnTo>
                  <a:lnTo>
                    <a:pt x="40193" y="23914"/>
                  </a:lnTo>
                  <a:lnTo>
                    <a:pt x="70910" y="40972"/>
                  </a:lnTo>
                  <a:lnTo>
                    <a:pt x="105611" y="60422"/>
                  </a:lnTo>
                  <a:lnTo>
                    <a:pt x="138807" y="86372"/>
                  </a:lnTo>
                  <a:lnTo>
                    <a:pt x="161121" y="118220"/>
                  </a:lnTo>
                  <a:lnTo>
                    <a:pt x="172181" y="145712"/>
                  </a:lnTo>
                  <a:lnTo>
                    <a:pt x="176694" y="177759"/>
                  </a:lnTo>
                  <a:lnTo>
                    <a:pt x="175632" y="202829"/>
                  </a:lnTo>
                  <a:lnTo>
                    <a:pt x="171721" y="230640"/>
                  </a:lnTo>
                  <a:lnTo>
                    <a:pt x="164691" y="261521"/>
                  </a:lnTo>
                  <a:lnTo>
                    <a:pt x="154159" y="291651"/>
                  </a:lnTo>
                  <a:lnTo>
                    <a:pt x="142334" y="320916"/>
                  </a:lnTo>
                  <a:lnTo>
                    <a:pt x="131786" y="349798"/>
                  </a:lnTo>
                  <a:lnTo>
                    <a:pt x="121807" y="376393"/>
                  </a:lnTo>
                  <a:lnTo>
                    <a:pt x="107156" y="41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SMARTInkShape-233"/>
            <p:cNvSpPr/>
            <p:nvPr/>
          </p:nvSpPr>
          <p:spPr>
            <a:xfrm>
              <a:off x="4343426" y="2043113"/>
              <a:ext cx="35694" cy="250032"/>
            </a:xfrm>
            <a:custGeom>
              <a:avLst/>
              <a:gdLst/>
              <a:ahLst/>
              <a:cxnLst/>
              <a:rect l="0" t="0" r="0" b="0"/>
              <a:pathLst>
                <a:path w="35694" h="250032">
                  <a:moveTo>
                    <a:pt x="7118" y="0"/>
                  </a:moveTo>
                  <a:lnTo>
                    <a:pt x="3326" y="0"/>
                  </a:lnTo>
                  <a:lnTo>
                    <a:pt x="2208" y="793"/>
                  </a:lnTo>
                  <a:lnTo>
                    <a:pt x="1463" y="2116"/>
                  </a:lnTo>
                  <a:lnTo>
                    <a:pt x="967" y="3792"/>
                  </a:lnTo>
                  <a:lnTo>
                    <a:pt x="268" y="32697"/>
                  </a:lnTo>
                  <a:lnTo>
                    <a:pt x="105" y="56865"/>
                  </a:lnTo>
                  <a:lnTo>
                    <a:pt x="32" y="80836"/>
                  </a:lnTo>
                  <a:lnTo>
                    <a:pt x="0" y="104718"/>
                  </a:lnTo>
                  <a:lnTo>
                    <a:pt x="2102" y="128562"/>
                  </a:lnTo>
                  <a:lnTo>
                    <a:pt x="4888" y="152388"/>
                  </a:lnTo>
                  <a:lnTo>
                    <a:pt x="7251" y="187321"/>
                  </a:lnTo>
                  <a:lnTo>
                    <a:pt x="12625" y="216545"/>
                  </a:lnTo>
                  <a:lnTo>
                    <a:pt x="16974" y="230121"/>
                  </a:lnTo>
                  <a:lnTo>
                    <a:pt x="23669" y="239330"/>
                  </a:lnTo>
                  <a:lnTo>
                    <a:pt x="35693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SMARTInkShape-234"/>
            <p:cNvSpPr/>
            <p:nvPr/>
          </p:nvSpPr>
          <p:spPr>
            <a:xfrm>
              <a:off x="4207756" y="2028825"/>
              <a:ext cx="149933" cy="183688"/>
            </a:xfrm>
            <a:custGeom>
              <a:avLst/>
              <a:gdLst/>
              <a:ahLst/>
              <a:cxnLst/>
              <a:rect l="0" t="0" r="0" b="0"/>
              <a:pathLst>
                <a:path w="149933" h="183688">
                  <a:moveTo>
                    <a:pt x="21344" y="0"/>
                  </a:moveTo>
                  <a:lnTo>
                    <a:pt x="17552" y="0"/>
                  </a:lnTo>
                  <a:lnTo>
                    <a:pt x="13573" y="4233"/>
                  </a:lnTo>
                  <a:lnTo>
                    <a:pt x="11401" y="7585"/>
                  </a:lnTo>
                  <a:lnTo>
                    <a:pt x="8344" y="23678"/>
                  </a:lnTo>
                  <a:lnTo>
                    <a:pt x="7311" y="51244"/>
                  </a:lnTo>
                  <a:lnTo>
                    <a:pt x="7106" y="86440"/>
                  </a:lnTo>
                  <a:lnTo>
                    <a:pt x="7067" y="120174"/>
                  </a:lnTo>
                  <a:lnTo>
                    <a:pt x="2149" y="153884"/>
                  </a:lnTo>
                  <a:lnTo>
                    <a:pt x="0" y="183687"/>
                  </a:lnTo>
                  <a:lnTo>
                    <a:pt x="765" y="183577"/>
                  </a:lnTo>
                  <a:lnTo>
                    <a:pt x="9864" y="175614"/>
                  </a:lnTo>
                  <a:lnTo>
                    <a:pt x="31835" y="148118"/>
                  </a:lnTo>
                  <a:lnTo>
                    <a:pt x="40823" y="141765"/>
                  </a:lnTo>
                  <a:lnTo>
                    <a:pt x="54343" y="140530"/>
                  </a:lnTo>
                  <a:lnTo>
                    <a:pt x="75572" y="144297"/>
                  </a:lnTo>
                  <a:lnTo>
                    <a:pt x="94032" y="148323"/>
                  </a:lnTo>
                  <a:lnTo>
                    <a:pt x="127871" y="149796"/>
                  </a:lnTo>
                  <a:lnTo>
                    <a:pt x="149932" y="1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SMARTInkShape-235"/>
            <p:cNvSpPr/>
            <p:nvPr/>
          </p:nvSpPr>
          <p:spPr>
            <a:xfrm>
              <a:off x="4079224" y="2021681"/>
              <a:ext cx="49865" cy="300039"/>
            </a:xfrm>
            <a:custGeom>
              <a:avLst/>
              <a:gdLst/>
              <a:ahLst/>
              <a:cxnLst/>
              <a:rect l="0" t="0" r="0" b="0"/>
              <a:pathLst>
                <a:path w="49865" h="300039">
                  <a:moveTo>
                    <a:pt x="21289" y="0"/>
                  </a:moveTo>
                  <a:lnTo>
                    <a:pt x="15138" y="0"/>
                  </a:lnTo>
                  <a:lnTo>
                    <a:pt x="10440" y="29829"/>
                  </a:lnTo>
                  <a:lnTo>
                    <a:pt x="8020" y="57963"/>
                  </a:lnTo>
                  <a:lnTo>
                    <a:pt x="3511" y="91434"/>
                  </a:lnTo>
                  <a:lnTo>
                    <a:pt x="1481" y="116837"/>
                  </a:lnTo>
                  <a:lnTo>
                    <a:pt x="579" y="144003"/>
                  </a:lnTo>
                  <a:lnTo>
                    <a:pt x="178" y="171951"/>
                  </a:lnTo>
                  <a:lnTo>
                    <a:pt x="0" y="198131"/>
                  </a:lnTo>
                  <a:lnTo>
                    <a:pt x="2016" y="230950"/>
                  </a:lnTo>
                  <a:lnTo>
                    <a:pt x="9757" y="255755"/>
                  </a:lnTo>
                  <a:lnTo>
                    <a:pt x="26596" y="281677"/>
                  </a:lnTo>
                  <a:lnTo>
                    <a:pt x="49864" y="300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SMARTInkShape-236"/>
            <p:cNvSpPr/>
            <p:nvPr/>
          </p:nvSpPr>
          <p:spPr>
            <a:xfrm>
              <a:off x="3845028" y="2025296"/>
              <a:ext cx="141186" cy="308722"/>
            </a:xfrm>
            <a:custGeom>
              <a:avLst/>
              <a:gdLst/>
              <a:ahLst/>
              <a:cxnLst/>
              <a:rect l="0" t="0" r="0" b="0"/>
              <a:pathLst>
                <a:path w="141186" h="308722">
                  <a:moveTo>
                    <a:pt x="62603" y="182123"/>
                  </a:moveTo>
                  <a:lnTo>
                    <a:pt x="60487" y="151059"/>
                  </a:lnTo>
                  <a:lnTo>
                    <a:pt x="52660" y="128274"/>
                  </a:lnTo>
                  <a:lnTo>
                    <a:pt x="46013" y="120354"/>
                  </a:lnTo>
                  <a:lnTo>
                    <a:pt x="42018" y="117131"/>
                  </a:lnTo>
                  <a:lnTo>
                    <a:pt x="37767" y="115776"/>
                  </a:lnTo>
                  <a:lnTo>
                    <a:pt x="28811" y="116388"/>
                  </a:lnTo>
                  <a:lnTo>
                    <a:pt x="21655" y="119305"/>
                  </a:lnTo>
                  <a:lnTo>
                    <a:pt x="18636" y="121194"/>
                  </a:lnTo>
                  <a:lnTo>
                    <a:pt x="13164" y="131760"/>
                  </a:lnTo>
                  <a:lnTo>
                    <a:pt x="7738" y="155559"/>
                  </a:lnTo>
                  <a:lnTo>
                    <a:pt x="4013" y="182719"/>
                  </a:lnTo>
                  <a:lnTo>
                    <a:pt x="0" y="210874"/>
                  </a:lnTo>
                  <a:lnTo>
                    <a:pt x="927" y="239325"/>
                  </a:lnTo>
                  <a:lnTo>
                    <a:pt x="8352" y="273591"/>
                  </a:lnTo>
                  <a:lnTo>
                    <a:pt x="15131" y="292215"/>
                  </a:lnTo>
                  <a:lnTo>
                    <a:pt x="21926" y="300638"/>
                  </a:lnTo>
                  <a:lnTo>
                    <a:pt x="30237" y="306234"/>
                  </a:lnTo>
                  <a:lnTo>
                    <a:pt x="39222" y="308721"/>
                  </a:lnTo>
                  <a:lnTo>
                    <a:pt x="42253" y="308590"/>
                  </a:lnTo>
                  <a:lnTo>
                    <a:pt x="44274" y="307709"/>
                  </a:lnTo>
                  <a:lnTo>
                    <a:pt x="55102" y="296800"/>
                  </a:lnTo>
                  <a:lnTo>
                    <a:pt x="64173" y="276338"/>
                  </a:lnTo>
                  <a:lnTo>
                    <a:pt x="68095" y="250167"/>
                  </a:lnTo>
                  <a:lnTo>
                    <a:pt x="73050" y="214719"/>
                  </a:lnTo>
                  <a:lnTo>
                    <a:pt x="75184" y="185762"/>
                  </a:lnTo>
                  <a:lnTo>
                    <a:pt x="76132" y="154372"/>
                  </a:lnTo>
                  <a:lnTo>
                    <a:pt x="76554" y="121899"/>
                  </a:lnTo>
                  <a:lnTo>
                    <a:pt x="76741" y="91063"/>
                  </a:lnTo>
                  <a:lnTo>
                    <a:pt x="76824" y="62277"/>
                  </a:lnTo>
                  <a:lnTo>
                    <a:pt x="76861" y="36254"/>
                  </a:lnTo>
                  <a:lnTo>
                    <a:pt x="70737" y="617"/>
                  </a:lnTo>
                  <a:lnTo>
                    <a:pt x="70407" y="0"/>
                  </a:lnTo>
                  <a:lnTo>
                    <a:pt x="70187" y="383"/>
                  </a:lnTo>
                  <a:lnTo>
                    <a:pt x="63622" y="33174"/>
                  </a:lnTo>
                  <a:lnTo>
                    <a:pt x="62905" y="61437"/>
                  </a:lnTo>
                  <a:lnTo>
                    <a:pt x="64854" y="85622"/>
                  </a:lnTo>
                  <a:lnTo>
                    <a:pt x="68366" y="112246"/>
                  </a:lnTo>
                  <a:lnTo>
                    <a:pt x="72573" y="139954"/>
                  </a:lnTo>
                  <a:lnTo>
                    <a:pt x="79205" y="166027"/>
                  </a:lnTo>
                  <a:lnTo>
                    <a:pt x="86651" y="190844"/>
                  </a:lnTo>
                  <a:lnTo>
                    <a:pt x="96892" y="225541"/>
                  </a:lnTo>
                  <a:lnTo>
                    <a:pt x="114303" y="250814"/>
                  </a:lnTo>
                  <a:lnTo>
                    <a:pt x="141185" y="274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SMARTInkShape-237"/>
            <p:cNvSpPr/>
            <p:nvPr/>
          </p:nvSpPr>
          <p:spPr>
            <a:xfrm>
              <a:off x="3668095" y="2183995"/>
              <a:ext cx="125237" cy="176933"/>
            </a:xfrm>
            <a:custGeom>
              <a:avLst/>
              <a:gdLst/>
              <a:ahLst/>
              <a:cxnLst/>
              <a:rect l="0" t="0" r="0" b="0"/>
              <a:pathLst>
                <a:path w="125237" h="176933">
                  <a:moveTo>
                    <a:pt x="3793" y="23424"/>
                  </a:moveTo>
                  <a:lnTo>
                    <a:pt x="0" y="23424"/>
                  </a:lnTo>
                  <a:lnTo>
                    <a:pt x="255" y="31890"/>
                  </a:lnTo>
                  <a:lnTo>
                    <a:pt x="3094" y="63196"/>
                  </a:lnTo>
                  <a:lnTo>
                    <a:pt x="3586" y="90594"/>
                  </a:lnTo>
                  <a:lnTo>
                    <a:pt x="3731" y="118821"/>
                  </a:lnTo>
                  <a:lnTo>
                    <a:pt x="3775" y="147292"/>
                  </a:lnTo>
                  <a:lnTo>
                    <a:pt x="3791" y="176932"/>
                  </a:lnTo>
                  <a:lnTo>
                    <a:pt x="7585" y="146644"/>
                  </a:lnTo>
                  <a:lnTo>
                    <a:pt x="9943" y="116378"/>
                  </a:lnTo>
                  <a:lnTo>
                    <a:pt x="14434" y="82275"/>
                  </a:lnTo>
                  <a:lnTo>
                    <a:pt x="18576" y="56723"/>
                  </a:lnTo>
                  <a:lnTo>
                    <a:pt x="27488" y="21913"/>
                  </a:lnTo>
                  <a:lnTo>
                    <a:pt x="35755" y="6877"/>
                  </a:lnTo>
                  <a:lnTo>
                    <a:pt x="44721" y="195"/>
                  </a:lnTo>
                  <a:lnTo>
                    <a:pt x="50922" y="0"/>
                  </a:lnTo>
                  <a:lnTo>
                    <a:pt x="66279" y="4017"/>
                  </a:lnTo>
                  <a:lnTo>
                    <a:pt x="77337" y="11094"/>
                  </a:lnTo>
                  <a:lnTo>
                    <a:pt x="90142" y="28237"/>
                  </a:lnTo>
                  <a:lnTo>
                    <a:pt x="104899" y="58682"/>
                  </a:lnTo>
                  <a:lnTo>
                    <a:pt x="115457" y="93330"/>
                  </a:lnTo>
                  <a:lnTo>
                    <a:pt x="125236" y="130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SMARTInkShape-238"/>
            <p:cNvSpPr/>
            <p:nvPr/>
          </p:nvSpPr>
          <p:spPr>
            <a:xfrm>
              <a:off x="3393281" y="2178844"/>
              <a:ext cx="207170" cy="196941"/>
            </a:xfrm>
            <a:custGeom>
              <a:avLst/>
              <a:gdLst/>
              <a:ahLst/>
              <a:cxnLst/>
              <a:rect l="0" t="0" r="0" b="0"/>
              <a:pathLst>
                <a:path w="207170" h="196941">
                  <a:moveTo>
                    <a:pt x="0" y="0"/>
                  </a:moveTo>
                  <a:lnTo>
                    <a:pt x="7585" y="0"/>
                  </a:lnTo>
                  <a:lnTo>
                    <a:pt x="10613" y="1587"/>
                  </a:lnTo>
                  <a:lnTo>
                    <a:pt x="16094" y="7585"/>
                  </a:lnTo>
                  <a:lnTo>
                    <a:pt x="30990" y="35776"/>
                  </a:lnTo>
                  <a:lnTo>
                    <a:pt x="39786" y="64222"/>
                  </a:lnTo>
                  <a:lnTo>
                    <a:pt x="44935" y="88868"/>
                  </a:lnTo>
                  <a:lnTo>
                    <a:pt x="48503" y="121934"/>
                  </a:lnTo>
                  <a:lnTo>
                    <a:pt x="53354" y="151840"/>
                  </a:lnTo>
                  <a:lnTo>
                    <a:pt x="67959" y="184409"/>
                  </a:lnTo>
                  <a:lnTo>
                    <a:pt x="69119" y="189614"/>
                  </a:lnTo>
                  <a:lnTo>
                    <a:pt x="71479" y="193084"/>
                  </a:lnTo>
                  <a:lnTo>
                    <a:pt x="74640" y="195398"/>
                  </a:lnTo>
                  <a:lnTo>
                    <a:pt x="78335" y="196940"/>
                  </a:lnTo>
                  <a:lnTo>
                    <a:pt x="82386" y="196381"/>
                  </a:lnTo>
                  <a:lnTo>
                    <a:pt x="91120" y="191526"/>
                  </a:lnTo>
                  <a:lnTo>
                    <a:pt x="104962" y="179868"/>
                  </a:lnTo>
                  <a:lnTo>
                    <a:pt x="122958" y="147129"/>
                  </a:lnTo>
                  <a:lnTo>
                    <a:pt x="134063" y="120587"/>
                  </a:lnTo>
                  <a:lnTo>
                    <a:pt x="142381" y="92615"/>
                  </a:lnTo>
                  <a:lnTo>
                    <a:pt x="147756" y="62102"/>
                  </a:lnTo>
                  <a:lnTo>
                    <a:pt x="149348" y="32159"/>
                  </a:lnTo>
                  <a:lnTo>
                    <a:pt x="149980" y="8608"/>
                  </a:lnTo>
                  <a:lnTo>
                    <a:pt x="153799" y="15162"/>
                  </a:lnTo>
                  <a:lnTo>
                    <a:pt x="158837" y="49572"/>
                  </a:lnTo>
                  <a:lnTo>
                    <a:pt x="167019" y="78495"/>
                  </a:lnTo>
                  <a:lnTo>
                    <a:pt x="171368" y="112049"/>
                  </a:lnTo>
                  <a:lnTo>
                    <a:pt x="177688" y="135064"/>
                  </a:lnTo>
                  <a:lnTo>
                    <a:pt x="193643" y="162057"/>
                  </a:lnTo>
                  <a:lnTo>
                    <a:pt x="207169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SMARTInkShape-239"/>
            <p:cNvSpPr/>
            <p:nvPr/>
          </p:nvSpPr>
          <p:spPr>
            <a:xfrm>
              <a:off x="3129050" y="2185035"/>
              <a:ext cx="248923" cy="236116"/>
            </a:xfrm>
            <a:custGeom>
              <a:avLst/>
              <a:gdLst/>
              <a:ahLst/>
              <a:cxnLst/>
              <a:rect l="0" t="0" r="0" b="0"/>
              <a:pathLst>
                <a:path w="248923" h="236116">
                  <a:moveTo>
                    <a:pt x="7056" y="93821"/>
                  </a:moveTo>
                  <a:lnTo>
                    <a:pt x="207" y="93821"/>
                  </a:lnTo>
                  <a:lnTo>
                    <a:pt x="0" y="97614"/>
                  </a:lnTo>
                  <a:lnTo>
                    <a:pt x="9863" y="128142"/>
                  </a:lnTo>
                  <a:lnTo>
                    <a:pt x="19047" y="162748"/>
                  </a:lnTo>
                  <a:lnTo>
                    <a:pt x="28504" y="193338"/>
                  </a:lnTo>
                  <a:lnTo>
                    <a:pt x="37122" y="226765"/>
                  </a:lnTo>
                  <a:lnTo>
                    <a:pt x="42444" y="236115"/>
                  </a:lnTo>
                  <a:lnTo>
                    <a:pt x="42746" y="222910"/>
                  </a:lnTo>
                  <a:lnTo>
                    <a:pt x="36622" y="192258"/>
                  </a:lnTo>
                  <a:lnTo>
                    <a:pt x="35827" y="164154"/>
                  </a:lnTo>
                  <a:lnTo>
                    <a:pt x="36483" y="137238"/>
                  </a:lnTo>
                  <a:lnTo>
                    <a:pt x="42145" y="106068"/>
                  </a:lnTo>
                  <a:lnTo>
                    <a:pt x="55762" y="77631"/>
                  </a:lnTo>
                  <a:lnTo>
                    <a:pt x="62041" y="69957"/>
                  </a:lnTo>
                  <a:lnTo>
                    <a:pt x="90817" y="47558"/>
                  </a:lnTo>
                  <a:lnTo>
                    <a:pt x="122981" y="35093"/>
                  </a:lnTo>
                  <a:lnTo>
                    <a:pt x="130015" y="31207"/>
                  </a:lnTo>
                  <a:lnTo>
                    <a:pt x="133142" y="26834"/>
                  </a:lnTo>
                  <a:lnTo>
                    <a:pt x="134770" y="26145"/>
                  </a:lnTo>
                  <a:lnTo>
                    <a:pt x="136649" y="26478"/>
                  </a:lnTo>
                  <a:lnTo>
                    <a:pt x="138695" y="27495"/>
                  </a:lnTo>
                  <a:lnTo>
                    <a:pt x="140059" y="28966"/>
                  </a:lnTo>
                  <a:lnTo>
                    <a:pt x="141575" y="32718"/>
                  </a:lnTo>
                  <a:lnTo>
                    <a:pt x="142681" y="66154"/>
                  </a:lnTo>
                  <a:lnTo>
                    <a:pt x="137857" y="100497"/>
                  </a:lnTo>
                  <a:lnTo>
                    <a:pt x="137093" y="133194"/>
                  </a:lnTo>
                  <a:lnTo>
                    <a:pt x="140747" y="166430"/>
                  </a:lnTo>
                  <a:lnTo>
                    <a:pt x="143770" y="191270"/>
                  </a:lnTo>
                  <a:lnTo>
                    <a:pt x="154015" y="209037"/>
                  </a:lnTo>
                  <a:lnTo>
                    <a:pt x="167104" y="223562"/>
                  </a:lnTo>
                  <a:lnTo>
                    <a:pt x="176349" y="230330"/>
                  </a:lnTo>
                  <a:lnTo>
                    <a:pt x="180243" y="231658"/>
                  </a:lnTo>
                  <a:lnTo>
                    <a:pt x="183633" y="231750"/>
                  </a:lnTo>
                  <a:lnTo>
                    <a:pt x="202994" y="228254"/>
                  </a:lnTo>
                  <a:lnTo>
                    <a:pt x="226220" y="209704"/>
                  </a:lnTo>
                  <a:lnTo>
                    <a:pt x="236653" y="192186"/>
                  </a:lnTo>
                  <a:lnTo>
                    <a:pt x="246495" y="158436"/>
                  </a:lnTo>
                  <a:lnTo>
                    <a:pt x="248922" y="126636"/>
                  </a:lnTo>
                  <a:lnTo>
                    <a:pt x="248847" y="95960"/>
                  </a:lnTo>
                  <a:lnTo>
                    <a:pt x="243357" y="62881"/>
                  </a:lnTo>
                  <a:lnTo>
                    <a:pt x="232029" y="33413"/>
                  </a:lnTo>
                  <a:lnTo>
                    <a:pt x="218619" y="10835"/>
                  </a:lnTo>
                  <a:lnTo>
                    <a:pt x="209299" y="1905"/>
                  </a:lnTo>
                  <a:lnTo>
                    <a:pt x="204591" y="0"/>
                  </a:lnTo>
                  <a:lnTo>
                    <a:pt x="195127" y="0"/>
                  </a:lnTo>
                  <a:lnTo>
                    <a:pt x="191174" y="1905"/>
                  </a:lnTo>
                  <a:lnTo>
                    <a:pt x="169904" y="19564"/>
                  </a:lnTo>
                  <a:lnTo>
                    <a:pt x="164219" y="29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7" name="SMARTInkShape-Group51"/>
          <p:cNvGrpSpPr/>
          <p:nvPr/>
        </p:nvGrpSpPr>
        <p:grpSpPr>
          <a:xfrm>
            <a:off x="2836265" y="2200275"/>
            <a:ext cx="1966876" cy="516398"/>
            <a:chOff x="2836265" y="2200275"/>
            <a:chExt cx="1966876" cy="516398"/>
          </a:xfrm>
        </p:grpSpPr>
        <p:sp>
          <p:nvSpPr>
            <p:cNvPr id="177" name="SMARTInkShape-240"/>
            <p:cNvSpPr/>
            <p:nvPr/>
          </p:nvSpPr>
          <p:spPr>
            <a:xfrm>
              <a:off x="4457726" y="2278856"/>
              <a:ext cx="35694" cy="292895"/>
            </a:xfrm>
            <a:custGeom>
              <a:avLst/>
              <a:gdLst/>
              <a:ahLst/>
              <a:cxnLst/>
              <a:rect l="0" t="0" r="0" b="0"/>
              <a:pathLst>
                <a:path w="35694" h="292895">
                  <a:moveTo>
                    <a:pt x="7118" y="0"/>
                  </a:moveTo>
                  <a:lnTo>
                    <a:pt x="1463" y="13425"/>
                  </a:lnTo>
                  <a:lnTo>
                    <a:pt x="170" y="43190"/>
                  </a:lnTo>
                  <a:lnTo>
                    <a:pt x="32" y="71446"/>
                  </a:lnTo>
                  <a:lnTo>
                    <a:pt x="0" y="96048"/>
                  </a:lnTo>
                  <a:lnTo>
                    <a:pt x="2102" y="124973"/>
                  </a:lnTo>
                  <a:lnTo>
                    <a:pt x="5682" y="156350"/>
                  </a:lnTo>
                  <a:lnTo>
                    <a:pt x="9919" y="188816"/>
                  </a:lnTo>
                  <a:lnTo>
                    <a:pt x="16565" y="219650"/>
                  </a:lnTo>
                  <a:lnTo>
                    <a:pt x="24016" y="247641"/>
                  </a:lnTo>
                  <a:lnTo>
                    <a:pt x="33151" y="283014"/>
                  </a:lnTo>
                  <a:lnTo>
                    <a:pt x="35693" y="29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SMARTInkShape-241"/>
            <p:cNvSpPr/>
            <p:nvPr/>
          </p:nvSpPr>
          <p:spPr>
            <a:xfrm>
              <a:off x="4227051" y="2351250"/>
              <a:ext cx="159213" cy="274608"/>
            </a:xfrm>
            <a:custGeom>
              <a:avLst/>
              <a:gdLst/>
              <a:ahLst/>
              <a:cxnLst/>
              <a:rect l="0" t="0" r="0" b="0"/>
              <a:pathLst>
                <a:path w="159213" h="274608">
                  <a:moveTo>
                    <a:pt x="66343" y="70481"/>
                  </a:moveTo>
                  <a:lnTo>
                    <a:pt x="50027" y="60662"/>
                  </a:lnTo>
                  <a:lnTo>
                    <a:pt x="40306" y="58180"/>
                  </a:lnTo>
                  <a:lnTo>
                    <a:pt x="36285" y="59105"/>
                  </a:lnTo>
                  <a:lnTo>
                    <a:pt x="17738" y="76254"/>
                  </a:lnTo>
                  <a:lnTo>
                    <a:pt x="7932" y="97415"/>
                  </a:lnTo>
                  <a:lnTo>
                    <a:pt x="0" y="127586"/>
                  </a:lnTo>
                  <a:lnTo>
                    <a:pt x="207" y="161661"/>
                  </a:lnTo>
                  <a:lnTo>
                    <a:pt x="1503" y="193100"/>
                  </a:lnTo>
                  <a:lnTo>
                    <a:pt x="9472" y="222524"/>
                  </a:lnTo>
                  <a:lnTo>
                    <a:pt x="21478" y="254414"/>
                  </a:lnTo>
                  <a:lnTo>
                    <a:pt x="29469" y="266264"/>
                  </a:lnTo>
                  <a:lnTo>
                    <a:pt x="38313" y="272589"/>
                  </a:lnTo>
                  <a:lnTo>
                    <a:pt x="42894" y="274276"/>
                  </a:lnTo>
                  <a:lnTo>
                    <a:pt x="46741" y="274607"/>
                  </a:lnTo>
                  <a:lnTo>
                    <a:pt x="53133" y="272858"/>
                  </a:lnTo>
                  <a:lnTo>
                    <a:pt x="69407" y="264474"/>
                  </a:lnTo>
                  <a:lnTo>
                    <a:pt x="78552" y="256977"/>
                  </a:lnTo>
                  <a:lnTo>
                    <a:pt x="88834" y="240040"/>
                  </a:lnTo>
                  <a:lnTo>
                    <a:pt x="98626" y="212189"/>
                  </a:lnTo>
                  <a:lnTo>
                    <a:pt x="101044" y="184524"/>
                  </a:lnTo>
                  <a:lnTo>
                    <a:pt x="101609" y="160060"/>
                  </a:lnTo>
                  <a:lnTo>
                    <a:pt x="99744" y="131197"/>
                  </a:lnTo>
                  <a:lnTo>
                    <a:pt x="97063" y="100641"/>
                  </a:lnTo>
                  <a:lnTo>
                    <a:pt x="95871" y="71185"/>
                  </a:lnTo>
                  <a:lnTo>
                    <a:pt x="95341" y="44336"/>
                  </a:lnTo>
                  <a:lnTo>
                    <a:pt x="92927" y="15374"/>
                  </a:lnTo>
                  <a:lnTo>
                    <a:pt x="88076" y="0"/>
                  </a:lnTo>
                  <a:lnTo>
                    <a:pt x="91656" y="6911"/>
                  </a:lnTo>
                  <a:lnTo>
                    <a:pt x="96605" y="37915"/>
                  </a:lnTo>
                  <a:lnTo>
                    <a:pt x="102561" y="66388"/>
                  </a:lnTo>
                  <a:lnTo>
                    <a:pt x="111470" y="102077"/>
                  </a:lnTo>
                  <a:lnTo>
                    <a:pt x="118943" y="128974"/>
                  </a:lnTo>
                  <a:lnTo>
                    <a:pt x="124910" y="156803"/>
                  </a:lnTo>
                  <a:lnTo>
                    <a:pt x="132325" y="182930"/>
                  </a:lnTo>
                  <a:lnTo>
                    <a:pt x="145424" y="217835"/>
                  </a:lnTo>
                  <a:lnTo>
                    <a:pt x="159212" y="24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SMARTInkShape-242"/>
            <p:cNvSpPr/>
            <p:nvPr/>
          </p:nvSpPr>
          <p:spPr>
            <a:xfrm>
              <a:off x="4043363" y="2419411"/>
              <a:ext cx="142876" cy="194120"/>
            </a:xfrm>
            <a:custGeom>
              <a:avLst/>
              <a:gdLst/>
              <a:ahLst/>
              <a:cxnLst/>
              <a:rect l="0" t="0" r="0" b="0"/>
              <a:pathLst>
                <a:path w="142876" h="194120">
                  <a:moveTo>
                    <a:pt x="0" y="59470"/>
                  </a:moveTo>
                  <a:lnTo>
                    <a:pt x="0" y="31075"/>
                  </a:lnTo>
                  <a:lnTo>
                    <a:pt x="1587" y="31015"/>
                  </a:lnTo>
                  <a:lnTo>
                    <a:pt x="7584" y="37298"/>
                  </a:lnTo>
                  <a:lnTo>
                    <a:pt x="18666" y="61529"/>
                  </a:lnTo>
                  <a:lnTo>
                    <a:pt x="26382" y="96066"/>
                  </a:lnTo>
                  <a:lnTo>
                    <a:pt x="30041" y="124024"/>
                  </a:lnTo>
                  <a:lnTo>
                    <a:pt x="34036" y="152416"/>
                  </a:lnTo>
                  <a:lnTo>
                    <a:pt x="37336" y="176703"/>
                  </a:lnTo>
                  <a:lnTo>
                    <a:pt x="42538" y="194119"/>
                  </a:lnTo>
                  <a:lnTo>
                    <a:pt x="43637" y="163477"/>
                  </a:lnTo>
                  <a:lnTo>
                    <a:pt x="47766" y="133326"/>
                  </a:lnTo>
                  <a:lnTo>
                    <a:pt x="49342" y="98463"/>
                  </a:lnTo>
                  <a:lnTo>
                    <a:pt x="49711" y="72038"/>
                  </a:lnTo>
                  <a:lnTo>
                    <a:pt x="53711" y="37970"/>
                  </a:lnTo>
                  <a:lnTo>
                    <a:pt x="59923" y="11560"/>
                  </a:lnTo>
                  <a:lnTo>
                    <a:pt x="62967" y="6099"/>
                  </a:lnTo>
                  <a:lnTo>
                    <a:pt x="66584" y="2458"/>
                  </a:lnTo>
                  <a:lnTo>
                    <a:pt x="70583" y="31"/>
                  </a:lnTo>
                  <a:lnTo>
                    <a:pt x="74836" y="0"/>
                  </a:lnTo>
                  <a:lnTo>
                    <a:pt x="83796" y="4200"/>
                  </a:lnTo>
                  <a:lnTo>
                    <a:pt x="90952" y="13474"/>
                  </a:lnTo>
                  <a:lnTo>
                    <a:pt x="109432" y="46505"/>
                  </a:lnTo>
                  <a:lnTo>
                    <a:pt x="120952" y="81633"/>
                  </a:lnTo>
                  <a:lnTo>
                    <a:pt x="130558" y="109693"/>
                  </a:lnTo>
                  <a:lnTo>
                    <a:pt x="142875" y="138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SMARTInkShape-243"/>
            <p:cNvSpPr/>
            <p:nvPr/>
          </p:nvSpPr>
          <p:spPr>
            <a:xfrm>
              <a:off x="3807619" y="2439249"/>
              <a:ext cx="185738" cy="194766"/>
            </a:xfrm>
            <a:custGeom>
              <a:avLst/>
              <a:gdLst/>
              <a:ahLst/>
              <a:cxnLst/>
              <a:rect l="0" t="0" r="0" b="0"/>
              <a:pathLst>
                <a:path w="185738" h="194766">
                  <a:moveTo>
                    <a:pt x="0" y="39632"/>
                  </a:moveTo>
                  <a:lnTo>
                    <a:pt x="5703" y="68942"/>
                  </a:lnTo>
                  <a:lnTo>
                    <a:pt x="9943" y="93140"/>
                  </a:lnTo>
                  <a:lnTo>
                    <a:pt x="16590" y="117653"/>
                  </a:lnTo>
                  <a:lnTo>
                    <a:pt x="27140" y="149533"/>
                  </a:lnTo>
                  <a:lnTo>
                    <a:pt x="37410" y="171943"/>
                  </a:lnTo>
                  <a:lnTo>
                    <a:pt x="45995" y="182575"/>
                  </a:lnTo>
                  <a:lnTo>
                    <a:pt x="55103" y="189946"/>
                  </a:lnTo>
                  <a:lnTo>
                    <a:pt x="64442" y="193751"/>
                  </a:lnTo>
                  <a:lnTo>
                    <a:pt x="69155" y="194765"/>
                  </a:lnTo>
                  <a:lnTo>
                    <a:pt x="78625" y="193776"/>
                  </a:lnTo>
                  <a:lnTo>
                    <a:pt x="88125" y="189897"/>
                  </a:lnTo>
                  <a:lnTo>
                    <a:pt x="97640" y="182881"/>
                  </a:lnTo>
                  <a:lnTo>
                    <a:pt x="115889" y="154829"/>
                  </a:lnTo>
                  <a:lnTo>
                    <a:pt x="124472" y="131973"/>
                  </a:lnTo>
                  <a:lnTo>
                    <a:pt x="128162" y="105445"/>
                  </a:lnTo>
                  <a:lnTo>
                    <a:pt x="133135" y="77477"/>
                  </a:lnTo>
                  <a:lnTo>
                    <a:pt x="135756" y="49082"/>
                  </a:lnTo>
                  <a:lnTo>
                    <a:pt x="141233" y="15276"/>
                  </a:lnTo>
                  <a:lnTo>
                    <a:pt x="142658" y="0"/>
                  </a:lnTo>
                  <a:lnTo>
                    <a:pt x="142779" y="1645"/>
                  </a:lnTo>
                  <a:lnTo>
                    <a:pt x="154171" y="34698"/>
                  </a:lnTo>
                  <a:lnTo>
                    <a:pt x="158392" y="61718"/>
                  </a:lnTo>
                  <a:lnTo>
                    <a:pt x="162554" y="89832"/>
                  </a:lnTo>
                  <a:lnTo>
                    <a:pt x="165114" y="108775"/>
                  </a:lnTo>
                  <a:lnTo>
                    <a:pt x="174688" y="137289"/>
                  </a:lnTo>
                  <a:lnTo>
                    <a:pt x="185737" y="175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SMARTInkShape-244"/>
            <p:cNvSpPr/>
            <p:nvPr/>
          </p:nvSpPr>
          <p:spPr>
            <a:xfrm>
              <a:off x="3486444" y="2468942"/>
              <a:ext cx="274244" cy="247731"/>
            </a:xfrm>
            <a:custGeom>
              <a:avLst/>
              <a:gdLst/>
              <a:ahLst/>
              <a:cxnLst/>
              <a:rect l="0" t="0" r="0" b="0"/>
              <a:pathLst>
                <a:path w="274244" h="247731">
                  <a:moveTo>
                    <a:pt x="6850" y="117096"/>
                  </a:moveTo>
                  <a:lnTo>
                    <a:pt x="0" y="117096"/>
                  </a:lnTo>
                  <a:lnTo>
                    <a:pt x="3586" y="120888"/>
                  </a:lnTo>
                  <a:lnTo>
                    <a:pt x="6420" y="154882"/>
                  </a:lnTo>
                  <a:lnTo>
                    <a:pt x="8839" y="182002"/>
                  </a:lnTo>
                  <a:lnTo>
                    <a:pt x="12976" y="215818"/>
                  </a:lnTo>
                  <a:lnTo>
                    <a:pt x="14586" y="238931"/>
                  </a:lnTo>
                  <a:lnTo>
                    <a:pt x="17697" y="246122"/>
                  </a:lnTo>
                  <a:lnTo>
                    <a:pt x="18844" y="247563"/>
                  </a:lnTo>
                  <a:lnTo>
                    <a:pt x="19608" y="247730"/>
                  </a:lnTo>
                  <a:lnTo>
                    <a:pt x="20835" y="246087"/>
                  </a:lnTo>
                  <a:lnTo>
                    <a:pt x="31054" y="212097"/>
                  </a:lnTo>
                  <a:lnTo>
                    <a:pt x="37922" y="185372"/>
                  </a:lnTo>
                  <a:lnTo>
                    <a:pt x="44984" y="153553"/>
                  </a:lnTo>
                  <a:lnTo>
                    <a:pt x="55896" y="118990"/>
                  </a:lnTo>
                  <a:lnTo>
                    <a:pt x="65391" y="87406"/>
                  </a:lnTo>
                  <a:lnTo>
                    <a:pt x="77024" y="57940"/>
                  </a:lnTo>
                  <a:lnTo>
                    <a:pt x="85928" y="45031"/>
                  </a:lnTo>
                  <a:lnTo>
                    <a:pt x="104579" y="30276"/>
                  </a:lnTo>
                  <a:lnTo>
                    <a:pt x="108515" y="29054"/>
                  </a:lnTo>
                  <a:lnTo>
                    <a:pt x="111933" y="29032"/>
                  </a:lnTo>
                  <a:lnTo>
                    <a:pt x="115005" y="29812"/>
                  </a:lnTo>
                  <a:lnTo>
                    <a:pt x="117053" y="31125"/>
                  </a:lnTo>
                  <a:lnTo>
                    <a:pt x="118419" y="32794"/>
                  </a:lnTo>
                  <a:lnTo>
                    <a:pt x="124403" y="44969"/>
                  </a:lnTo>
                  <a:lnTo>
                    <a:pt x="127525" y="74861"/>
                  </a:lnTo>
                  <a:lnTo>
                    <a:pt x="128859" y="107580"/>
                  </a:lnTo>
                  <a:lnTo>
                    <a:pt x="131985" y="133504"/>
                  </a:lnTo>
                  <a:lnTo>
                    <a:pt x="136019" y="158784"/>
                  </a:lnTo>
                  <a:lnTo>
                    <a:pt x="142753" y="188979"/>
                  </a:lnTo>
                  <a:lnTo>
                    <a:pt x="145077" y="195974"/>
                  </a:lnTo>
                  <a:lnTo>
                    <a:pt x="154009" y="205863"/>
                  </a:lnTo>
                  <a:lnTo>
                    <a:pt x="165916" y="212110"/>
                  </a:lnTo>
                  <a:lnTo>
                    <a:pt x="179146" y="214887"/>
                  </a:lnTo>
                  <a:lnTo>
                    <a:pt x="190847" y="214004"/>
                  </a:lnTo>
                  <a:lnTo>
                    <a:pt x="211293" y="206970"/>
                  </a:lnTo>
                  <a:lnTo>
                    <a:pt x="235529" y="186530"/>
                  </a:lnTo>
                  <a:lnTo>
                    <a:pt x="257548" y="156343"/>
                  </a:lnTo>
                  <a:lnTo>
                    <a:pt x="268449" y="125760"/>
                  </a:lnTo>
                  <a:lnTo>
                    <a:pt x="274243" y="102465"/>
                  </a:lnTo>
                  <a:lnTo>
                    <a:pt x="271639" y="75807"/>
                  </a:lnTo>
                  <a:lnTo>
                    <a:pt x="261531" y="40471"/>
                  </a:lnTo>
                  <a:lnTo>
                    <a:pt x="246882" y="17663"/>
                  </a:lnTo>
                  <a:lnTo>
                    <a:pt x="240690" y="10326"/>
                  </a:lnTo>
                  <a:lnTo>
                    <a:pt x="227460" y="2174"/>
                  </a:lnTo>
                  <a:lnTo>
                    <a:pt x="220598" y="0"/>
                  </a:lnTo>
                  <a:lnTo>
                    <a:pt x="206624" y="1817"/>
                  </a:lnTo>
                  <a:lnTo>
                    <a:pt x="187486" y="11766"/>
                  </a:lnTo>
                  <a:lnTo>
                    <a:pt x="177620" y="20276"/>
                  </a:lnTo>
                  <a:lnTo>
                    <a:pt x="164012" y="38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SMARTInkShape-245"/>
            <p:cNvSpPr/>
            <p:nvPr/>
          </p:nvSpPr>
          <p:spPr>
            <a:xfrm>
              <a:off x="3086100" y="2421731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2857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SMARTInkShape-246"/>
            <p:cNvSpPr/>
            <p:nvPr/>
          </p:nvSpPr>
          <p:spPr>
            <a:xfrm>
              <a:off x="2964656" y="2307431"/>
              <a:ext cx="50008" cy="207170"/>
            </a:xfrm>
            <a:custGeom>
              <a:avLst/>
              <a:gdLst/>
              <a:ahLst/>
              <a:cxnLst/>
              <a:rect l="0" t="0" r="0" b="0"/>
              <a:pathLst>
                <a:path w="50008" h="207170">
                  <a:moveTo>
                    <a:pt x="0" y="0"/>
                  </a:moveTo>
                  <a:lnTo>
                    <a:pt x="794" y="27723"/>
                  </a:lnTo>
                  <a:lnTo>
                    <a:pt x="5703" y="55222"/>
                  </a:lnTo>
                  <a:lnTo>
                    <a:pt x="12979" y="83478"/>
                  </a:lnTo>
                  <a:lnTo>
                    <a:pt x="24042" y="112752"/>
                  </a:lnTo>
                  <a:lnTo>
                    <a:pt x="32700" y="144622"/>
                  </a:lnTo>
                  <a:lnTo>
                    <a:pt x="42737" y="179645"/>
                  </a:lnTo>
                  <a:lnTo>
                    <a:pt x="50007" y="20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SMARTInkShape-247"/>
            <p:cNvSpPr/>
            <p:nvPr/>
          </p:nvSpPr>
          <p:spPr>
            <a:xfrm>
              <a:off x="2836265" y="2343150"/>
              <a:ext cx="192686" cy="220540"/>
            </a:xfrm>
            <a:custGeom>
              <a:avLst/>
              <a:gdLst/>
              <a:ahLst/>
              <a:cxnLst/>
              <a:rect l="0" t="0" r="0" b="0"/>
              <a:pathLst>
                <a:path w="192686" h="220540">
                  <a:moveTo>
                    <a:pt x="14091" y="0"/>
                  </a:moveTo>
                  <a:lnTo>
                    <a:pt x="7242" y="0"/>
                  </a:lnTo>
                  <a:lnTo>
                    <a:pt x="6171" y="12979"/>
                  </a:lnTo>
                  <a:lnTo>
                    <a:pt x="1297" y="31374"/>
                  </a:lnTo>
                  <a:lnTo>
                    <a:pt x="0" y="65456"/>
                  </a:lnTo>
                  <a:lnTo>
                    <a:pt x="656" y="93125"/>
                  </a:lnTo>
                  <a:lnTo>
                    <a:pt x="3622" y="117589"/>
                  </a:lnTo>
                  <a:lnTo>
                    <a:pt x="5469" y="142220"/>
                  </a:lnTo>
                  <a:lnTo>
                    <a:pt x="6291" y="166396"/>
                  </a:lnTo>
                  <a:lnTo>
                    <a:pt x="7547" y="199145"/>
                  </a:lnTo>
                  <a:lnTo>
                    <a:pt x="13790" y="220539"/>
                  </a:lnTo>
                  <a:lnTo>
                    <a:pt x="16074" y="218932"/>
                  </a:lnTo>
                  <a:lnTo>
                    <a:pt x="23939" y="209331"/>
                  </a:lnTo>
                  <a:lnTo>
                    <a:pt x="40819" y="180961"/>
                  </a:lnTo>
                  <a:lnTo>
                    <a:pt x="60234" y="145577"/>
                  </a:lnTo>
                  <a:lnTo>
                    <a:pt x="86177" y="114834"/>
                  </a:lnTo>
                  <a:lnTo>
                    <a:pt x="114232" y="85830"/>
                  </a:lnTo>
                  <a:lnTo>
                    <a:pt x="142069" y="52137"/>
                  </a:lnTo>
                  <a:lnTo>
                    <a:pt x="161501" y="32177"/>
                  </a:lnTo>
                  <a:lnTo>
                    <a:pt x="185040" y="16476"/>
                  </a:lnTo>
                  <a:lnTo>
                    <a:pt x="192685" y="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SMARTInkShape-248"/>
            <p:cNvSpPr/>
            <p:nvPr/>
          </p:nvSpPr>
          <p:spPr>
            <a:xfrm>
              <a:off x="4664869" y="2200275"/>
              <a:ext cx="138272" cy="478632"/>
            </a:xfrm>
            <a:custGeom>
              <a:avLst/>
              <a:gdLst/>
              <a:ahLst/>
              <a:cxnLst/>
              <a:rect l="0" t="0" r="0" b="0"/>
              <a:pathLst>
                <a:path w="138272" h="478632">
                  <a:moveTo>
                    <a:pt x="0" y="0"/>
                  </a:moveTo>
                  <a:lnTo>
                    <a:pt x="6497" y="5703"/>
                  </a:lnTo>
                  <a:lnTo>
                    <a:pt x="34320" y="20585"/>
                  </a:lnTo>
                  <a:lnTo>
                    <a:pt x="69720" y="44900"/>
                  </a:lnTo>
                  <a:lnTo>
                    <a:pt x="97034" y="71159"/>
                  </a:lnTo>
                  <a:lnTo>
                    <a:pt x="118973" y="104516"/>
                  </a:lnTo>
                  <a:lnTo>
                    <a:pt x="127754" y="130589"/>
                  </a:lnTo>
                  <a:lnTo>
                    <a:pt x="134302" y="160169"/>
                  </a:lnTo>
                  <a:lnTo>
                    <a:pt x="138271" y="191042"/>
                  </a:lnTo>
                  <a:lnTo>
                    <a:pt x="137389" y="220639"/>
                  </a:lnTo>
                  <a:lnTo>
                    <a:pt x="132235" y="253901"/>
                  </a:lnTo>
                  <a:lnTo>
                    <a:pt x="125446" y="289058"/>
                  </a:lnTo>
                  <a:lnTo>
                    <a:pt x="119782" y="323204"/>
                  </a:lnTo>
                  <a:lnTo>
                    <a:pt x="112503" y="356900"/>
                  </a:lnTo>
                  <a:lnTo>
                    <a:pt x="103976" y="390397"/>
                  </a:lnTo>
                  <a:lnTo>
                    <a:pt x="94895" y="423806"/>
                  </a:lnTo>
                  <a:lnTo>
                    <a:pt x="80857" y="458682"/>
                  </a:lnTo>
                  <a:lnTo>
                    <a:pt x="71437" y="478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SMARTInkShape-249"/>
            <p:cNvSpPr/>
            <p:nvPr/>
          </p:nvSpPr>
          <p:spPr>
            <a:xfrm>
              <a:off x="4566797" y="2306873"/>
              <a:ext cx="124998" cy="289204"/>
            </a:xfrm>
            <a:custGeom>
              <a:avLst/>
              <a:gdLst/>
              <a:ahLst/>
              <a:cxnLst/>
              <a:rect l="0" t="0" r="0" b="0"/>
              <a:pathLst>
                <a:path w="124998" h="289204">
                  <a:moveTo>
                    <a:pt x="90928" y="14846"/>
                  </a:moveTo>
                  <a:lnTo>
                    <a:pt x="83343" y="3469"/>
                  </a:lnTo>
                  <a:lnTo>
                    <a:pt x="79521" y="911"/>
                  </a:lnTo>
                  <a:lnTo>
                    <a:pt x="75386" y="0"/>
                  </a:lnTo>
                  <a:lnTo>
                    <a:pt x="71042" y="186"/>
                  </a:lnTo>
                  <a:lnTo>
                    <a:pt x="53550" y="8033"/>
                  </a:lnTo>
                  <a:lnTo>
                    <a:pt x="27101" y="30610"/>
                  </a:lnTo>
                  <a:lnTo>
                    <a:pt x="2425" y="61513"/>
                  </a:lnTo>
                  <a:lnTo>
                    <a:pt x="0" y="70247"/>
                  </a:lnTo>
                  <a:lnTo>
                    <a:pt x="147" y="74005"/>
                  </a:lnTo>
                  <a:lnTo>
                    <a:pt x="2427" y="80297"/>
                  </a:lnTo>
                  <a:lnTo>
                    <a:pt x="14902" y="95701"/>
                  </a:lnTo>
                  <a:lnTo>
                    <a:pt x="21685" y="98406"/>
                  </a:lnTo>
                  <a:lnTo>
                    <a:pt x="53912" y="108152"/>
                  </a:lnTo>
                  <a:lnTo>
                    <a:pt x="84554" y="120472"/>
                  </a:lnTo>
                  <a:lnTo>
                    <a:pt x="103856" y="132485"/>
                  </a:lnTo>
                  <a:lnTo>
                    <a:pt x="112020" y="141478"/>
                  </a:lnTo>
                  <a:lnTo>
                    <a:pt x="121078" y="159258"/>
                  </a:lnTo>
                  <a:lnTo>
                    <a:pt x="124997" y="175815"/>
                  </a:lnTo>
                  <a:lnTo>
                    <a:pt x="123797" y="185871"/>
                  </a:lnTo>
                  <a:lnTo>
                    <a:pt x="108662" y="220665"/>
                  </a:lnTo>
                  <a:lnTo>
                    <a:pt x="88551" y="250323"/>
                  </a:lnTo>
                  <a:lnTo>
                    <a:pt x="56484" y="283892"/>
                  </a:lnTo>
                  <a:lnTo>
                    <a:pt x="48367" y="289203"/>
                  </a:lnTo>
                  <a:lnTo>
                    <a:pt x="45092" y="289032"/>
                  </a:lnTo>
                  <a:lnTo>
                    <a:pt x="42114" y="287330"/>
                  </a:lnTo>
                  <a:lnTo>
                    <a:pt x="33778" y="27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13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334" y="105764"/>
            <a:ext cx="758704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until</a:t>
            </a:r>
            <a:r>
              <a:rPr lang="en-US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loop</a:t>
            </a:r>
            <a:endParaRPr lang="en-US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45" y="1426464"/>
            <a:ext cx="78910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b="1" dirty="0" smtClean="0">
                <a:solidFill>
                  <a:srgbClr val="FFFF00"/>
                </a:solidFill>
              </a:rPr>
              <a:t>Write an algorithm that calculates the total value of the points gained in each round of the quiz using the array round.</a:t>
            </a:r>
          </a:p>
          <a:p>
            <a:pPr lvl="0"/>
            <a:endParaRPr lang="en-GB" sz="4000" b="1" dirty="0">
              <a:solidFill>
                <a:srgbClr val="FFFF00"/>
              </a:solidFill>
            </a:endParaRPr>
          </a:p>
          <a:p>
            <a:pPr lvl="0"/>
            <a:r>
              <a:rPr lang="en-GB" sz="4000" b="1" dirty="0" smtClean="0">
                <a:solidFill>
                  <a:srgbClr val="FFFF00"/>
                </a:solidFill>
              </a:rPr>
              <a:t>This can be written in </a:t>
            </a:r>
            <a:r>
              <a:rPr lang="en-GB" sz="4000" b="1" dirty="0" err="1" smtClean="0">
                <a:solidFill>
                  <a:srgbClr val="FFFF00"/>
                </a:solidFill>
              </a:rPr>
              <a:t>pseudocode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334" y="105764"/>
            <a:ext cx="758704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until</a:t>
            </a:r>
            <a:r>
              <a:rPr lang="en-US" sz="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loop</a:t>
            </a:r>
            <a:endParaRPr lang="en-US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45" y="1426464"/>
            <a:ext cx="78910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b="1" dirty="0" smtClean="0">
                <a:solidFill>
                  <a:srgbClr val="FFFF00"/>
                </a:solidFill>
              </a:rPr>
              <a:t>i = 1</a:t>
            </a:r>
          </a:p>
          <a:p>
            <a:pPr lvl="0"/>
            <a:r>
              <a:rPr lang="en-GB" sz="4000" b="1" dirty="0" smtClean="0">
                <a:solidFill>
                  <a:srgbClr val="FFFF00"/>
                </a:solidFill>
              </a:rPr>
              <a:t>total = 0</a:t>
            </a:r>
          </a:p>
          <a:p>
            <a:pPr lvl="0"/>
            <a:r>
              <a:rPr lang="en-GB" sz="4000" b="1" dirty="0" smtClean="0">
                <a:solidFill>
                  <a:srgbClr val="FFFF00"/>
                </a:solidFill>
              </a:rPr>
              <a:t>REPEAT</a:t>
            </a:r>
          </a:p>
          <a:p>
            <a:pPr lvl="0"/>
            <a:r>
              <a:rPr lang="en-GB" sz="4000" b="1" dirty="0">
                <a:solidFill>
                  <a:srgbClr val="FFFF00"/>
                </a:solidFill>
              </a:rPr>
              <a:t>	</a:t>
            </a:r>
            <a:r>
              <a:rPr lang="en-GB" sz="4000" b="1" dirty="0" smtClean="0">
                <a:solidFill>
                  <a:srgbClr val="FFFF00"/>
                </a:solidFill>
              </a:rPr>
              <a:t>total = total + round(i)</a:t>
            </a:r>
          </a:p>
          <a:p>
            <a:pPr lvl="0"/>
            <a:r>
              <a:rPr lang="en-GB" sz="4000" b="1" dirty="0">
                <a:solidFill>
                  <a:srgbClr val="FFFF00"/>
                </a:solidFill>
              </a:rPr>
              <a:t>	</a:t>
            </a:r>
            <a:r>
              <a:rPr lang="en-GB" sz="4000" b="1" dirty="0" smtClean="0">
                <a:solidFill>
                  <a:srgbClr val="FFFF00"/>
                </a:solidFill>
              </a:rPr>
              <a:t>i = i + 1</a:t>
            </a:r>
          </a:p>
          <a:p>
            <a:pPr lvl="0"/>
            <a:r>
              <a:rPr lang="en-GB" sz="4000" b="1" smtClean="0">
                <a:solidFill>
                  <a:srgbClr val="FFFF00"/>
                </a:solidFill>
              </a:rPr>
              <a:t>UNTIL i&gt;5 </a:t>
            </a:r>
            <a:r>
              <a:rPr lang="en-GB" sz="4000" b="1" dirty="0" smtClean="0">
                <a:solidFill>
                  <a:srgbClr val="FFFF00"/>
                </a:solidFill>
              </a:rPr>
              <a:t>or round(i) = 0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3800</TotalTime>
  <Words>421</Words>
  <Application>Microsoft Office PowerPoint</Application>
  <PresentationFormat>On-screen Show (4:3)</PresentationFormat>
  <Paragraphs>83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Marchant</dc:creator>
  <cp:lastModifiedBy>Administrator</cp:lastModifiedBy>
  <cp:revision>143</cp:revision>
  <dcterms:created xsi:type="dcterms:W3CDTF">2013-09-15T10:17:44Z</dcterms:created>
  <dcterms:modified xsi:type="dcterms:W3CDTF">2014-03-04T10:02:11Z</dcterms:modified>
</cp:coreProperties>
</file>